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2"/>
  </p:notesMasterIdLst>
  <p:sldIdLst>
    <p:sldId id="256" r:id="rId5"/>
    <p:sldId id="371" r:id="rId6"/>
    <p:sldId id="372" r:id="rId7"/>
    <p:sldId id="373" r:id="rId8"/>
    <p:sldId id="374" r:id="rId9"/>
    <p:sldId id="375" r:id="rId10"/>
    <p:sldId id="376" r:id="rId11"/>
    <p:sldId id="387" r:id="rId12"/>
    <p:sldId id="396" r:id="rId13"/>
    <p:sldId id="377" r:id="rId14"/>
    <p:sldId id="379" r:id="rId15"/>
    <p:sldId id="380" r:id="rId16"/>
    <p:sldId id="378" r:id="rId17"/>
    <p:sldId id="389" r:id="rId18"/>
    <p:sldId id="381" r:id="rId19"/>
    <p:sldId id="405" r:id="rId20"/>
    <p:sldId id="403" r:id="rId21"/>
    <p:sldId id="404" r:id="rId22"/>
    <p:sldId id="286" r:id="rId23"/>
    <p:sldId id="383" r:id="rId24"/>
    <p:sldId id="384" r:id="rId25"/>
    <p:sldId id="385" r:id="rId26"/>
    <p:sldId id="382" r:id="rId27"/>
    <p:sldId id="339" r:id="rId28"/>
    <p:sldId id="397" r:id="rId29"/>
    <p:sldId id="390" r:id="rId30"/>
    <p:sldId id="391" r:id="rId31"/>
    <p:sldId id="386" r:id="rId32"/>
    <p:sldId id="399" r:id="rId33"/>
    <p:sldId id="400" r:id="rId34"/>
    <p:sldId id="395" r:id="rId35"/>
    <p:sldId id="398" r:id="rId36"/>
    <p:sldId id="401" r:id="rId37"/>
    <p:sldId id="402" r:id="rId38"/>
    <p:sldId id="392" r:id="rId39"/>
    <p:sldId id="393" r:id="rId40"/>
    <p:sldId id="39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69" d="100"/>
          <a:sy n="69"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gar Voortman" userId="ea276f1b-ef3f-4153-b96a-557312eda525" providerId="ADAL" clId="{3BD38CBF-DCC8-4A42-A3F9-74CF5F120B24}"/>
    <pc:docChg chg="undo custSel addSld delSld modSld sldOrd">
      <pc:chgData name="Edgar Voortman" userId="ea276f1b-ef3f-4153-b96a-557312eda525" providerId="ADAL" clId="{3BD38CBF-DCC8-4A42-A3F9-74CF5F120B24}" dt="2021-10-14T23:12:57.931" v="5433" actId="20577"/>
      <pc:docMkLst>
        <pc:docMk/>
      </pc:docMkLst>
      <pc:sldChg chg="modSp">
        <pc:chgData name="Edgar Voortman" userId="ea276f1b-ef3f-4153-b96a-557312eda525" providerId="ADAL" clId="{3BD38CBF-DCC8-4A42-A3F9-74CF5F120B24}" dt="2021-10-14T19:44:55.214" v="90" actId="6549"/>
        <pc:sldMkLst>
          <pc:docMk/>
          <pc:sldMk cId="2132361594" sldId="256"/>
        </pc:sldMkLst>
        <pc:spChg chg="mod">
          <ac:chgData name="Edgar Voortman" userId="ea276f1b-ef3f-4153-b96a-557312eda525" providerId="ADAL" clId="{3BD38CBF-DCC8-4A42-A3F9-74CF5F120B24}" dt="2021-10-14T19:44:55.214" v="90" actId="6549"/>
          <ac:spMkLst>
            <pc:docMk/>
            <pc:sldMk cId="2132361594" sldId="256"/>
            <ac:spMk id="2" creationId="{01AB9E0C-ACD4-4789-A602-6EB0F39A7840}"/>
          </ac:spMkLst>
        </pc:spChg>
        <pc:spChg chg="mod">
          <ac:chgData name="Edgar Voortman" userId="ea276f1b-ef3f-4153-b96a-557312eda525" providerId="ADAL" clId="{3BD38CBF-DCC8-4A42-A3F9-74CF5F120B24}" dt="2021-10-14T18:04:38.003" v="74" actId="20577"/>
          <ac:spMkLst>
            <pc:docMk/>
            <pc:sldMk cId="2132361594" sldId="256"/>
            <ac:spMk id="3" creationId="{C1781354-BF32-4A35-976B-32427127F73E}"/>
          </ac:spMkLst>
        </pc:spChg>
      </pc:sldChg>
      <pc:sldChg chg="del">
        <pc:chgData name="Edgar Voortman" userId="ea276f1b-ef3f-4153-b96a-557312eda525" providerId="ADAL" clId="{3BD38CBF-DCC8-4A42-A3F9-74CF5F120B24}" dt="2021-10-14T21:26:22.390" v="3504" actId="2696"/>
        <pc:sldMkLst>
          <pc:docMk/>
          <pc:sldMk cId="1404605423" sldId="259"/>
        </pc:sldMkLst>
      </pc:sldChg>
      <pc:sldChg chg="del">
        <pc:chgData name="Edgar Voortman" userId="ea276f1b-ef3f-4153-b96a-557312eda525" providerId="ADAL" clId="{3BD38CBF-DCC8-4A42-A3F9-74CF5F120B24}" dt="2021-10-14T21:26:22.373" v="3497" actId="2696"/>
        <pc:sldMkLst>
          <pc:docMk/>
          <pc:sldMk cId="3901410706" sldId="262"/>
        </pc:sldMkLst>
      </pc:sldChg>
      <pc:sldChg chg="del">
        <pc:chgData name="Edgar Voortman" userId="ea276f1b-ef3f-4153-b96a-557312eda525" providerId="ADAL" clId="{3BD38CBF-DCC8-4A42-A3F9-74CF5F120B24}" dt="2021-10-14T21:26:22.392" v="3505" actId="2696"/>
        <pc:sldMkLst>
          <pc:docMk/>
          <pc:sldMk cId="3866918530" sldId="264"/>
        </pc:sldMkLst>
      </pc:sldChg>
      <pc:sldChg chg="del">
        <pc:chgData name="Edgar Voortman" userId="ea276f1b-ef3f-4153-b96a-557312eda525" providerId="ADAL" clId="{3BD38CBF-DCC8-4A42-A3F9-74CF5F120B24}" dt="2021-10-14T21:26:22.379" v="3499" actId="2696"/>
        <pc:sldMkLst>
          <pc:docMk/>
          <pc:sldMk cId="2032795873" sldId="267"/>
        </pc:sldMkLst>
      </pc:sldChg>
      <pc:sldChg chg="del">
        <pc:chgData name="Edgar Voortman" userId="ea276f1b-ef3f-4153-b96a-557312eda525" providerId="ADAL" clId="{3BD38CBF-DCC8-4A42-A3F9-74CF5F120B24}" dt="2021-10-14T21:26:22.364" v="3492" actId="2696"/>
        <pc:sldMkLst>
          <pc:docMk/>
          <pc:sldMk cId="4159105109" sldId="270"/>
        </pc:sldMkLst>
      </pc:sldChg>
      <pc:sldChg chg="del">
        <pc:chgData name="Edgar Voortman" userId="ea276f1b-ef3f-4153-b96a-557312eda525" providerId="ADAL" clId="{3BD38CBF-DCC8-4A42-A3F9-74CF5F120B24}" dt="2021-10-14T21:26:22.366" v="3493" actId="2696"/>
        <pc:sldMkLst>
          <pc:docMk/>
          <pc:sldMk cId="1938750242" sldId="271"/>
        </pc:sldMkLst>
      </pc:sldChg>
      <pc:sldChg chg="del">
        <pc:chgData name="Edgar Voortman" userId="ea276f1b-ef3f-4153-b96a-557312eda525" providerId="ADAL" clId="{3BD38CBF-DCC8-4A42-A3F9-74CF5F120B24}" dt="2021-10-14T21:26:22.368" v="3494" actId="2696"/>
        <pc:sldMkLst>
          <pc:docMk/>
          <pc:sldMk cId="1462909030" sldId="272"/>
        </pc:sldMkLst>
      </pc:sldChg>
      <pc:sldChg chg="del">
        <pc:chgData name="Edgar Voortman" userId="ea276f1b-ef3f-4153-b96a-557312eda525" providerId="ADAL" clId="{3BD38CBF-DCC8-4A42-A3F9-74CF5F120B24}" dt="2021-10-14T21:26:29.864" v="3508" actId="2696"/>
        <pc:sldMkLst>
          <pc:docMk/>
          <pc:sldMk cId="1403249777" sldId="274"/>
        </pc:sldMkLst>
      </pc:sldChg>
      <pc:sldChg chg="del">
        <pc:chgData name="Edgar Voortman" userId="ea276f1b-ef3f-4153-b96a-557312eda525" providerId="ADAL" clId="{3BD38CBF-DCC8-4A42-A3F9-74CF5F120B24}" dt="2021-10-14T21:26:22.370" v="3495" actId="2696"/>
        <pc:sldMkLst>
          <pc:docMk/>
          <pc:sldMk cId="2269795447" sldId="275"/>
        </pc:sldMkLst>
      </pc:sldChg>
      <pc:sldChg chg="del">
        <pc:chgData name="Edgar Voortman" userId="ea276f1b-ef3f-4153-b96a-557312eda525" providerId="ADAL" clId="{3BD38CBF-DCC8-4A42-A3F9-74CF5F120B24}" dt="2021-10-14T21:26:22.376" v="3498" actId="2696"/>
        <pc:sldMkLst>
          <pc:docMk/>
          <pc:sldMk cId="4028172745" sldId="278"/>
        </pc:sldMkLst>
      </pc:sldChg>
      <pc:sldChg chg="addSp delSp modSp add">
        <pc:chgData name="Edgar Voortman" userId="ea276f1b-ef3f-4153-b96a-557312eda525" providerId="ADAL" clId="{3BD38CBF-DCC8-4A42-A3F9-74CF5F120B24}" dt="2021-10-14T22:15:52.125" v="4077" actId="20577"/>
        <pc:sldMkLst>
          <pc:docMk/>
          <pc:sldMk cId="3084510183" sldId="286"/>
        </pc:sldMkLst>
        <pc:spChg chg="mod">
          <ac:chgData name="Edgar Voortman" userId="ea276f1b-ef3f-4153-b96a-557312eda525" providerId="ADAL" clId="{3BD38CBF-DCC8-4A42-A3F9-74CF5F120B24}" dt="2021-10-14T20:33:49.275" v="1801" actId="20577"/>
          <ac:spMkLst>
            <pc:docMk/>
            <pc:sldMk cId="3084510183" sldId="286"/>
            <ac:spMk id="2" creationId="{28B3E1B8-5F7C-42C5-81C6-FD9518A2E1B2}"/>
          </ac:spMkLst>
        </pc:spChg>
        <pc:spChg chg="add del mod">
          <ac:chgData name="Edgar Voortman" userId="ea276f1b-ef3f-4153-b96a-557312eda525" providerId="ADAL" clId="{3BD38CBF-DCC8-4A42-A3F9-74CF5F120B24}" dt="2021-10-14T20:23:35.335" v="1144"/>
          <ac:spMkLst>
            <pc:docMk/>
            <pc:sldMk cId="3084510183" sldId="286"/>
            <ac:spMk id="3" creationId="{6AFD8021-AD63-43C5-9DC6-625196FEDE90}"/>
          </ac:spMkLst>
        </pc:spChg>
        <pc:spChg chg="add mod">
          <ac:chgData name="Edgar Voortman" userId="ea276f1b-ef3f-4153-b96a-557312eda525" providerId="ADAL" clId="{3BD38CBF-DCC8-4A42-A3F9-74CF5F120B24}" dt="2021-10-14T22:15:52.125" v="4077" actId="20577"/>
          <ac:spMkLst>
            <pc:docMk/>
            <pc:sldMk cId="3084510183" sldId="286"/>
            <ac:spMk id="4" creationId="{509A290B-182F-4ABA-97AC-00586A222C60}"/>
          </ac:spMkLst>
        </pc:spChg>
        <pc:picChg chg="mod">
          <ac:chgData name="Edgar Voortman" userId="ea276f1b-ef3f-4153-b96a-557312eda525" providerId="ADAL" clId="{3BD38CBF-DCC8-4A42-A3F9-74CF5F120B24}" dt="2021-10-14T20:14:16.320" v="1141" actId="1076"/>
          <ac:picMkLst>
            <pc:docMk/>
            <pc:sldMk cId="3084510183" sldId="286"/>
            <ac:picMk id="1026" creationId="{706E14A3-FEDF-4753-A6AF-BD215375692D}"/>
          </ac:picMkLst>
        </pc:picChg>
      </pc:sldChg>
      <pc:sldChg chg="add del">
        <pc:chgData name="Edgar Voortman" userId="ea276f1b-ef3f-4153-b96a-557312eda525" providerId="ADAL" clId="{3BD38CBF-DCC8-4A42-A3F9-74CF5F120B24}" dt="2021-10-14T20:28:19.109" v="1267" actId="2696"/>
        <pc:sldMkLst>
          <pc:docMk/>
          <pc:sldMk cId="1504294459" sldId="287"/>
        </pc:sldMkLst>
      </pc:sldChg>
      <pc:sldChg chg="del">
        <pc:chgData name="Edgar Voortman" userId="ea276f1b-ef3f-4153-b96a-557312eda525" providerId="ADAL" clId="{3BD38CBF-DCC8-4A42-A3F9-74CF5F120B24}" dt="2021-10-14T21:26:22.362" v="3491" actId="2696"/>
        <pc:sldMkLst>
          <pc:docMk/>
          <pc:sldMk cId="4280397965" sldId="337"/>
        </pc:sldMkLst>
      </pc:sldChg>
      <pc:sldChg chg="modSp">
        <pc:chgData name="Edgar Voortman" userId="ea276f1b-ef3f-4153-b96a-557312eda525" providerId="ADAL" clId="{3BD38CBF-DCC8-4A42-A3F9-74CF5F120B24}" dt="2021-10-14T21:21:02.370" v="3376" actId="20577"/>
        <pc:sldMkLst>
          <pc:docMk/>
          <pc:sldMk cId="3855687213" sldId="339"/>
        </pc:sldMkLst>
        <pc:spChg chg="mod">
          <ac:chgData name="Edgar Voortman" userId="ea276f1b-ef3f-4153-b96a-557312eda525" providerId="ADAL" clId="{3BD38CBF-DCC8-4A42-A3F9-74CF5F120B24}" dt="2021-10-14T20:30:20.300" v="1426" actId="20577"/>
          <ac:spMkLst>
            <pc:docMk/>
            <pc:sldMk cId="3855687213" sldId="339"/>
            <ac:spMk id="2" creationId="{A0D9D2C2-31AE-4B84-BD80-00382D02208C}"/>
          </ac:spMkLst>
        </pc:spChg>
        <pc:spChg chg="mod">
          <ac:chgData name="Edgar Voortman" userId="ea276f1b-ef3f-4153-b96a-557312eda525" providerId="ADAL" clId="{3BD38CBF-DCC8-4A42-A3F9-74CF5F120B24}" dt="2021-10-14T21:21:02.370" v="3376" actId="20577"/>
          <ac:spMkLst>
            <pc:docMk/>
            <pc:sldMk cId="3855687213" sldId="339"/>
            <ac:spMk id="3" creationId="{C68ECDE7-BE1D-4FA5-85D6-2570A8160EE0}"/>
          </ac:spMkLst>
        </pc:spChg>
      </pc:sldChg>
      <pc:sldChg chg="del">
        <pc:chgData name="Edgar Voortman" userId="ea276f1b-ef3f-4153-b96a-557312eda525" providerId="ADAL" clId="{3BD38CBF-DCC8-4A42-A3F9-74CF5F120B24}" dt="2021-10-14T21:26:22.395" v="3506" actId="2696"/>
        <pc:sldMkLst>
          <pc:docMk/>
          <pc:sldMk cId="2213841460" sldId="346"/>
        </pc:sldMkLst>
      </pc:sldChg>
      <pc:sldChg chg="del">
        <pc:chgData name="Edgar Voortman" userId="ea276f1b-ef3f-4153-b96a-557312eda525" providerId="ADAL" clId="{3BD38CBF-DCC8-4A42-A3F9-74CF5F120B24}" dt="2021-10-14T21:26:22.407" v="3507" actId="2696"/>
        <pc:sldMkLst>
          <pc:docMk/>
          <pc:sldMk cId="1069507795" sldId="347"/>
        </pc:sldMkLst>
      </pc:sldChg>
      <pc:sldChg chg="del">
        <pc:chgData name="Edgar Voortman" userId="ea276f1b-ef3f-4153-b96a-557312eda525" providerId="ADAL" clId="{3BD38CBF-DCC8-4A42-A3F9-74CF5F120B24}" dt="2021-10-14T21:26:22.347" v="3484" actId="2696"/>
        <pc:sldMkLst>
          <pc:docMk/>
          <pc:sldMk cId="2483536377" sldId="351"/>
        </pc:sldMkLst>
      </pc:sldChg>
      <pc:sldChg chg="del">
        <pc:chgData name="Edgar Voortman" userId="ea276f1b-ef3f-4153-b96a-557312eda525" providerId="ADAL" clId="{3BD38CBF-DCC8-4A42-A3F9-74CF5F120B24}" dt="2021-10-14T21:26:29.876" v="3509" actId="2696"/>
        <pc:sldMkLst>
          <pc:docMk/>
          <pc:sldMk cId="3737656744" sldId="358"/>
        </pc:sldMkLst>
      </pc:sldChg>
      <pc:sldChg chg="del">
        <pc:chgData name="Edgar Voortman" userId="ea276f1b-ef3f-4153-b96a-557312eda525" providerId="ADAL" clId="{3BD38CBF-DCC8-4A42-A3F9-74CF5F120B24}" dt="2021-10-14T21:26:22.371" v="3496" actId="2696"/>
        <pc:sldMkLst>
          <pc:docMk/>
          <pc:sldMk cId="1177962266" sldId="359"/>
        </pc:sldMkLst>
      </pc:sldChg>
      <pc:sldChg chg="del">
        <pc:chgData name="Edgar Voortman" userId="ea276f1b-ef3f-4153-b96a-557312eda525" providerId="ADAL" clId="{3BD38CBF-DCC8-4A42-A3F9-74CF5F120B24}" dt="2021-10-14T21:26:22.382" v="3500" actId="2696"/>
        <pc:sldMkLst>
          <pc:docMk/>
          <pc:sldMk cId="2196018322" sldId="360"/>
        </pc:sldMkLst>
      </pc:sldChg>
      <pc:sldChg chg="del">
        <pc:chgData name="Edgar Voortman" userId="ea276f1b-ef3f-4153-b96a-557312eda525" providerId="ADAL" clId="{3BD38CBF-DCC8-4A42-A3F9-74CF5F120B24}" dt="2021-10-14T21:26:22.384" v="3501" actId="2696"/>
        <pc:sldMkLst>
          <pc:docMk/>
          <pc:sldMk cId="633973767" sldId="361"/>
        </pc:sldMkLst>
      </pc:sldChg>
      <pc:sldChg chg="del">
        <pc:chgData name="Edgar Voortman" userId="ea276f1b-ef3f-4153-b96a-557312eda525" providerId="ADAL" clId="{3BD38CBF-DCC8-4A42-A3F9-74CF5F120B24}" dt="2021-10-14T21:26:22.388" v="3503" actId="2696"/>
        <pc:sldMkLst>
          <pc:docMk/>
          <pc:sldMk cId="870556087" sldId="362"/>
        </pc:sldMkLst>
      </pc:sldChg>
      <pc:sldChg chg="del">
        <pc:chgData name="Edgar Voortman" userId="ea276f1b-ef3f-4153-b96a-557312eda525" providerId="ADAL" clId="{3BD38CBF-DCC8-4A42-A3F9-74CF5F120B24}" dt="2021-10-14T21:26:22.386" v="3502" actId="2696"/>
        <pc:sldMkLst>
          <pc:docMk/>
          <pc:sldMk cId="4258177884" sldId="363"/>
        </pc:sldMkLst>
      </pc:sldChg>
      <pc:sldChg chg="del">
        <pc:chgData name="Edgar Voortman" userId="ea276f1b-ef3f-4153-b96a-557312eda525" providerId="ADAL" clId="{3BD38CBF-DCC8-4A42-A3F9-74CF5F120B24}" dt="2021-10-14T21:26:22.349" v="3485" actId="2696"/>
        <pc:sldMkLst>
          <pc:docMk/>
          <pc:sldMk cId="581306156" sldId="364"/>
        </pc:sldMkLst>
      </pc:sldChg>
      <pc:sldChg chg="del">
        <pc:chgData name="Edgar Voortman" userId="ea276f1b-ef3f-4153-b96a-557312eda525" providerId="ADAL" clId="{3BD38CBF-DCC8-4A42-A3F9-74CF5F120B24}" dt="2021-10-14T21:26:22.351" v="3486" actId="2696"/>
        <pc:sldMkLst>
          <pc:docMk/>
          <pc:sldMk cId="2083406153" sldId="365"/>
        </pc:sldMkLst>
      </pc:sldChg>
      <pc:sldChg chg="del">
        <pc:chgData name="Edgar Voortman" userId="ea276f1b-ef3f-4153-b96a-557312eda525" providerId="ADAL" clId="{3BD38CBF-DCC8-4A42-A3F9-74CF5F120B24}" dt="2021-10-14T21:26:22.353" v="3487" actId="2696"/>
        <pc:sldMkLst>
          <pc:docMk/>
          <pc:sldMk cId="3995038449" sldId="366"/>
        </pc:sldMkLst>
      </pc:sldChg>
      <pc:sldChg chg="del">
        <pc:chgData name="Edgar Voortman" userId="ea276f1b-ef3f-4153-b96a-557312eda525" providerId="ADAL" clId="{3BD38CBF-DCC8-4A42-A3F9-74CF5F120B24}" dt="2021-10-14T21:26:22.355" v="3488" actId="2696"/>
        <pc:sldMkLst>
          <pc:docMk/>
          <pc:sldMk cId="3050438283" sldId="367"/>
        </pc:sldMkLst>
      </pc:sldChg>
      <pc:sldChg chg="del">
        <pc:chgData name="Edgar Voortman" userId="ea276f1b-ef3f-4153-b96a-557312eda525" providerId="ADAL" clId="{3BD38CBF-DCC8-4A42-A3F9-74CF5F120B24}" dt="2021-10-14T21:26:22.357" v="3489" actId="2696"/>
        <pc:sldMkLst>
          <pc:docMk/>
          <pc:sldMk cId="1119442556" sldId="368"/>
        </pc:sldMkLst>
      </pc:sldChg>
      <pc:sldChg chg="del">
        <pc:chgData name="Edgar Voortman" userId="ea276f1b-ef3f-4153-b96a-557312eda525" providerId="ADAL" clId="{3BD38CBF-DCC8-4A42-A3F9-74CF5F120B24}" dt="2021-10-14T21:26:22.360" v="3490" actId="2696"/>
        <pc:sldMkLst>
          <pc:docMk/>
          <pc:sldMk cId="3859118030" sldId="369"/>
        </pc:sldMkLst>
      </pc:sldChg>
      <pc:sldChg chg="del">
        <pc:chgData name="Edgar Voortman" userId="ea276f1b-ef3f-4153-b96a-557312eda525" providerId="ADAL" clId="{3BD38CBF-DCC8-4A42-A3F9-74CF5F120B24}" dt="2021-10-14T21:26:22.345" v="3483" actId="2696"/>
        <pc:sldMkLst>
          <pc:docMk/>
          <pc:sldMk cId="355134283" sldId="370"/>
        </pc:sldMkLst>
      </pc:sldChg>
      <pc:sldChg chg="addSp modSp add">
        <pc:chgData name="Edgar Voortman" userId="ea276f1b-ef3f-4153-b96a-557312eda525" providerId="ADAL" clId="{3BD38CBF-DCC8-4A42-A3F9-74CF5F120B24}" dt="2021-10-14T19:35:56.502" v="79" actId="14100"/>
        <pc:sldMkLst>
          <pc:docMk/>
          <pc:sldMk cId="2977529439" sldId="371"/>
        </pc:sldMkLst>
        <pc:picChg chg="add mod">
          <ac:chgData name="Edgar Voortman" userId="ea276f1b-ef3f-4153-b96a-557312eda525" providerId="ADAL" clId="{3BD38CBF-DCC8-4A42-A3F9-74CF5F120B24}" dt="2021-10-14T19:35:56.502" v="79" actId="14100"/>
          <ac:picMkLst>
            <pc:docMk/>
            <pc:sldMk cId="2977529439" sldId="371"/>
            <ac:picMk id="1026" creationId="{98C8D10D-D747-4258-A4E0-A8BD9EAD1419}"/>
          </ac:picMkLst>
        </pc:picChg>
      </pc:sldChg>
      <pc:sldChg chg="addSp modSp add">
        <pc:chgData name="Edgar Voortman" userId="ea276f1b-ef3f-4153-b96a-557312eda525" providerId="ADAL" clId="{3BD38CBF-DCC8-4A42-A3F9-74CF5F120B24}" dt="2021-10-14T19:37:34.391" v="83" actId="14100"/>
        <pc:sldMkLst>
          <pc:docMk/>
          <pc:sldMk cId="2884973688" sldId="372"/>
        </pc:sldMkLst>
        <pc:picChg chg="add mod">
          <ac:chgData name="Edgar Voortman" userId="ea276f1b-ef3f-4153-b96a-557312eda525" providerId="ADAL" clId="{3BD38CBF-DCC8-4A42-A3F9-74CF5F120B24}" dt="2021-10-14T19:37:34.391" v="83" actId="14100"/>
          <ac:picMkLst>
            <pc:docMk/>
            <pc:sldMk cId="2884973688" sldId="372"/>
            <ac:picMk id="2050" creationId="{54A2DBCA-621F-431E-990C-8D35CEEE1FDA}"/>
          </ac:picMkLst>
        </pc:picChg>
      </pc:sldChg>
      <pc:sldChg chg="addSp delSp modSp add">
        <pc:chgData name="Edgar Voortman" userId="ea276f1b-ef3f-4153-b96a-557312eda525" providerId="ADAL" clId="{3BD38CBF-DCC8-4A42-A3F9-74CF5F120B24}" dt="2021-10-14T19:47:57.779" v="93" actId="14100"/>
        <pc:sldMkLst>
          <pc:docMk/>
          <pc:sldMk cId="1727392107" sldId="373"/>
        </pc:sldMkLst>
        <pc:picChg chg="add del">
          <ac:chgData name="Edgar Voortman" userId="ea276f1b-ef3f-4153-b96a-557312eda525" providerId="ADAL" clId="{3BD38CBF-DCC8-4A42-A3F9-74CF5F120B24}" dt="2021-10-14T19:40:40.357" v="86" actId="478"/>
          <ac:picMkLst>
            <pc:docMk/>
            <pc:sldMk cId="1727392107" sldId="373"/>
            <ac:picMk id="3074" creationId="{1493398B-0FD7-454F-A973-679568286D66}"/>
          </ac:picMkLst>
        </pc:picChg>
        <pc:picChg chg="add mod">
          <ac:chgData name="Edgar Voortman" userId="ea276f1b-ef3f-4153-b96a-557312eda525" providerId="ADAL" clId="{3BD38CBF-DCC8-4A42-A3F9-74CF5F120B24}" dt="2021-10-14T19:47:57.779" v="93" actId="14100"/>
          <ac:picMkLst>
            <pc:docMk/>
            <pc:sldMk cId="1727392107" sldId="373"/>
            <ac:picMk id="3076" creationId="{84F9FE42-D305-46BB-9049-61E88F2FF662}"/>
          </ac:picMkLst>
        </pc:picChg>
      </pc:sldChg>
      <pc:sldChg chg="addSp modSp add">
        <pc:chgData name="Edgar Voortman" userId="ea276f1b-ef3f-4153-b96a-557312eda525" providerId="ADAL" clId="{3BD38CBF-DCC8-4A42-A3F9-74CF5F120B24}" dt="2021-10-14T19:49:15.997" v="97" actId="14100"/>
        <pc:sldMkLst>
          <pc:docMk/>
          <pc:sldMk cId="1204024035" sldId="374"/>
        </pc:sldMkLst>
        <pc:picChg chg="add mod">
          <ac:chgData name="Edgar Voortman" userId="ea276f1b-ef3f-4153-b96a-557312eda525" providerId="ADAL" clId="{3BD38CBF-DCC8-4A42-A3F9-74CF5F120B24}" dt="2021-10-14T19:49:15.997" v="97" actId="14100"/>
          <ac:picMkLst>
            <pc:docMk/>
            <pc:sldMk cId="1204024035" sldId="374"/>
            <ac:picMk id="4098" creationId="{61592347-425D-4B31-BD5D-B3A05FD0CF2B}"/>
          </ac:picMkLst>
        </pc:picChg>
      </pc:sldChg>
      <pc:sldChg chg="modSp add">
        <pc:chgData name="Edgar Voortman" userId="ea276f1b-ef3f-4153-b96a-557312eda525" providerId="ADAL" clId="{3BD38CBF-DCC8-4A42-A3F9-74CF5F120B24}" dt="2021-10-14T23:12:57.931" v="5433" actId="20577"/>
        <pc:sldMkLst>
          <pc:docMk/>
          <pc:sldMk cId="2156144363" sldId="375"/>
        </pc:sldMkLst>
        <pc:spChg chg="mod">
          <ac:chgData name="Edgar Voortman" userId="ea276f1b-ef3f-4153-b96a-557312eda525" providerId="ADAL" clId="{3BD38CBF-DCC8-4A42-A3F9-74CF5F120B24}" dt="2021-10-14T23:12:57.931" v="5433" actId="20577"/>
          <ac:spMkLst>
            <pc:docMk/>
            <pc:sldMk cId="2156144363" sldId="375"/>
            <ac:spMk id="2" creationId="{82B40CBF-5105-4AE9-B1AF-BE619E3D77F2}"/>
          </ac:spMkLst>
        </pc:spChg>
        <pc:spChg chg="mod">
          <ac:chgData name="Edgar Voortman" userId="ea276f1b-ef3f-4153-b96a-557312eda525" providerId="ADAL" clId="{3BD38CBF-DCC8-4A42-A3F9-74CF5F120B24}" dt="2021-10-14T19:55:56.405" v="232" actId="6549"/>
          <ac:spMkLst>
            <pc:docMk/>
            <pc:sldMk cId="2156144363" sldId="375"/>
            <ac:spMk id="3" creationId="{F03BD7C7-5872-4980-A8F0-6789CB1FB1BC}"/>
          </ac:spMkLst>
        </pc:spChg>
      </pc:sldChg>
      <pc:sldChg chg="modSp add">
        <pc:chgData name="Edgar Voortman" userId="ea276f1b-ef3f-4153-b96a-557312eda525" providerId="ADAL" clId="{3BD38CBF-DCC8-4A42-A3F9-74CF5F120B24}" dt="2021-10-14T20:43:29.299" v="2450" actId="6549"/>
        <pc:sldMkLst>
          <pc:docMk/>
          <pc:sldMk cId="607416185" sldId="376"/>
        </pc:sldMkLst>
        <pc:spChg chg="mod">
          <ac:chgData name="Edgar Voortman" userId="ea276f1b-ef3f-4153-b96a-557312eda525" providerId="ADAL" clId="{3BD38CBF-DCC8-4A42-A3F9-74CF5F120B24}" dt="2021-10-14T19:57:09.870" v="337" actId="20577"/>
          <ac:spMkLst>
            <pc:docMk/>
            <pc:sldMk cId="607416185" sldId="376"/>
            <ac:spMk id="2" creationId="{D90F219F-1F27-40E7-B236-EB25558B6BF6}"/>
          </ac:spMkLst>
        </pc:spChg>
        <pc:spChg chg="mod">
          <ac:chgData name="Edgar Voortman" userId="ea276f1b-ef3f-4153-b96a-557312eda525" providerId="ADAL" clId="{3BD38CBF-DCC8-4A42-A3F9-74CF5F120B24}" dt="2021-10-14T20:43:29.299" v="2450" actId="6549"/>
          <ac:spMkLst>
            <pc:docMk/>
            <pc:sldMk cId="607416185" sldId="376"/>
            <ac:spMk id="3" creationId="{703B024B-9E41-4713-8354-CA4CD4C46E64}"/>
          </ac:spMkLst>
        </pc:spChg>
      </pc:sldChg>
      <pc:sldChg chg="addSp delSp modSp add">
        <pc:chgData name="Edgar Voortman" userId="ea276f1b-ef3f-4153-b96a-557312eda525" providerId="ADAL" clId="{3BD38CBF-DCC8-4A42-A3F9-74CF5F120B24}" dt="2021-10-14T21:06:50.065" v="3110" actId="14100"/>
        <pc:sldMkLst>
          <pc:docMk/>
          <pc:sldMk cId="2709059616" sldId="377"/>
        </pc:sldMkLst>
        <pc:spChg chg="mod">
          <ac:chgData name="Edgar Voortman" userId="ea276f1b-ef3f-4153-b96a-557312eda525" providerId="ADAL" clId="{3BD38CBF-DCC8-4A42-A3F9-74CF5F120B24}" dt="2021-10-14T19:59:13.097" v="566" actId="20577"/>
          <ac:spMkLst>
            <pc:docMk/>
            <pc:sldMk cId="2709059616" sldId="377"/>
            <ac:spMk id="2" creationId="{65C17727-59CB-41FC-BB81-48D486BCE2E6}"/>
          </ac:spMkLst>
        </pc:spChg>
        <pc:spChg chg="add del mod">
          <ac:chgData name="Edgar Voortman" userId="ea276f1b-ef3f-4153-b96a-557312eda525" providerId="ADAL" clId="{3BD38CBF-DCC8-4A42-A3F9-74CF5F120B24}" dt="2021-10-14T21:06:50.065" v="3110" actId="14100"/>
          <ac:spMkLst>
            <pc:docMk/>
            <pc:sldMk cId="2709059616" sldId="377"/>
            <ac:spMk id="3" creationId="{97114855-4EBB-4645-A274-64D9C24C7F8B}"/>
          </ac:spMkLst>
        </pc:spChg>
        <pc:picChg chg="add del mod">
          <ac:chgData name="Edgar Voortman" userId="ea276f1b-ef3f-4153-b96a-557312eda525" providerId="ADAL" clId="{3BD38CBF-DCC8-4A42-A3F9-74CF5F120B24}" dt="2021-10-14T20:00:01.597" v="570"/>
          <ac:picMkLst>
            <pc:docMk/>
            <pc:sldMk cId="2709059616" sldId="377"/>
            <ac:picMk id="5122" creationId="{D5EDADE2-1855-4F0B-A945-C423FEA522DA}"/>
          </ac:picMkLst>
        </pc:picChg>
        <pc:picChg chg="add mod">
          <ac:chgData name="Edgar Voortman" userId="ea276f1b-ef3f-4153-b96a-557312eda525" providerId="ADAL" clId="{3BD38CBF-DCC8-4A42-A3F9-74CF5F120B24}" dt="2021-10-14T20:03:18.200" v="810" actId="14100"/>
          <ac:picMkLst>
            <pc:docMk/>
            <pc:sldMk cId="2709059616" sldId="377"/>
            <ac:picMk id="5124" creationId="{99140CB9-0740-4EF6-9C7D-E06F627FF150}"/>
          </ac:picMkLst>
        </pc:picChg>
        <pc:picChg chg="add del mod">
          <ac:chgData name="Edgar Voortman" userId="ea276f1b-ef3f-4153-b96a-557312eda525" providerId="ADAL" clId="{3BD38CBF-DCC8-4A42-A3F9-74CF5F120B24}" dt="2021-10-14T20:05:13.208" v="827"/>
          <ac:picMkLst>
            <pc:docMk/>
            <pc:sldMk cId="2709059616" sldId="377"/>
            <ac:picMk id="5126" creationId="{E30AD5B7-58A1-4976-AC83-4CA3B3D88CA2}"/>
          </ac:picMkLst>
        </pc:picChg>
      </pc:sldChg>
      <pc:sldChg chg="addSp modSp add">
        <pc:chgData name="Edgar Voortman" userId="ea276f1b-ef3f-4153-b96a-557312eda525" providerId="ADAL" clId="{3BD38CBF-DCC8-4A42-A3F9-74CF5F120B24}" dt="2021-10-14T20:04:56.989" v="824" actId="1076"/>
        <pc:sldMkLst>
          <pc:docMk/>
          <pc:sldMk cId="3152090845" sldId="378"/>
        </pc:sldMkLst>
        <pc:picChg chg="add mod modCrop">
          <ac:chgData name="Edgar Voortman" userId="ea276f1b-ef3f-4153-b96a-557312eda525" providerId="ADAL" clId="{3BD38CBF-DCC8-4A42-A3F9-74CF5F120B24}" dt="2021-10-14T20:04:56.989" v="824" actId="1076"/>
          <ac:picMkLst>
            <pc:docMk/>
            <pc:sldMk cId="3152090845" sldId="378"/>
            <ac:picMk id="2" creationId="{1B5610F5-17AD-4B4F-92EE-6A78F8D21C85}"/>
          </ac:picMkLst>
        </pc:picChg>
      </pc:sldChg>
      <pc:sldChg chg="addSp modSp add">
        <pc:chgData name="Edgar Voortman" userId="ea276f1b-ef3f-4153-b96a-557312eda525" providerId="ADAL" clId="{3BD38CBF-DCC8-4A42-A3F9-74CF5F120B24}" dt="2021-10-14T20:09:17.809" v="842" actId="14100"/>
        <pc:sldMkLst>
          <pc:docMk/>
          <pc:sldMk cId="3663871521" sldId="379"/>
        </pc:sldMkLst>
        <pc:picChg chg="add mod">
          <ac:chgData name="Edgar Voortman" userId="ea276f1b-ef3f-4153-b96a-557312eda525" providerId="ADAL" clId="{3BD38CBF-DCC8-4A42-A3F9-74CF5F120B24}" dt="2021-10-14T20:09:17.809" v="842" actId="14100"/>
          <ac:picMkLst>
            <pc:docMk/>
            <pc:sldMk cId="3663871521" sldId="379"/>
            <ac:picMk id="2" creationId="{9E0A7085-C797-4279-843A-DDF686274C6D}"/>
          </ac:picMkLst>
        </pc:picChg>
      </pc:sldChg>
      <pc:sldChg chg="addSp delSp modSp add">
        <pc:chgData name="Edgar Voortman" userId="ea276f1b-ef3f-4153-b96a-557312eda525" providerId="ADAL" clId="{3BD38CBF-DCC8-4A42-A3F9-74CF5F120B24}" dt="2021-10-14T20:09:05.767" v="841" actId="14100"/>
        <pc:sldMkLst>
          <pc:docMk/>
          <pc:sldMk cId="2645481397" sldId="380"/>
        </pc:sldMkLst>
        <pc:picChg chg="add mod">
          <ac:chgData name="Edgar Voortman" userId="ea276f1b-ef3f-4153-b96a-557312eda525" providerId="ADAL" clId="{3BD38CBF-DCC8-4A42-A3F9-74CF5F120B24}" dt="2021-10-14T20:09:05.767" v="841" actId="14100"/>
          <ac:picMkLst>
            <pc:docMk/>
            <pc:sldMk cId="2645481397" sldId="380"/>
            <ac:picMk id="6146" creationId="{04AC6275-F9E8-437D-8B1C-8D31BCA404CD}"/>
          </ac:picMkLst>
        </pc:picChg>
        <pc:picChg chg="add del mod">
          <ac:chgData name="Edgar Voortman" userId="ea276f1b-ef3f-4153-b96a-557312eda525" providerId="ADAL" clId="{3BD38CBF-DCC8-4A42-A3F9-74CF5F120B24}" dt="2021-10-14T20:08:59.140" v="839" actId="478"/>
          <ac:picMkLst>
            <pc:docMk/>
            <pc:sldMk cId="2645481397" sldId="380"/>
            <ac:picMk id="6148" creationId="{726FDF11-1F09-44EF-8F70-1EF7EDE05616}"/>
          </ac:picMkLst>
        </pc:picChg>
      </pc:sldChg>
      <pc:sldChg chg="modSp add">
        <pc:chgData name="Edgar Voortman" userId="ea276f1b-ef3f-4153-b96a-557312eda525" providerId="ADAL" clId="{3BD38CBF-DCC8-4A42-A3F9-74CF5F120B24}" dt="2021-10-14T22:54:00.628" v="5364" actId="20577"/>
        <pc:sldMkLst>
          <pc:docMk/>
          <pc:sldMk cId="1814620965" sldId="381"/>
        </pc:sldMkLst>
        <pc:spChg chg="mod">
          <ac:chgData name="Edgar Voortman" userId="ea276f1b-ef3f-4153-b96a-557312eda525" providerId="ADAL" clId="{3BD38CBF-DCC8-4A42-A3F9-74CF5F120B24}" dt="2021-10-14T20:11:05.502" v="940" actId="20577"/>
          <ac:spMkLst>
            <pc:docMk/>
            <pc:sldMk cId="1814620965" sldId="381"/>
            <ac:spMk id="2" creationId="{56D0857C-5ECB-4467-9064-8E71EFEC36E9}"/>
          </ac:spMkLst>
        </pc:spChg>
        <pc:spChg chg="mod">
          <ac:chgData name="Edgar Voortman" userId="ea276f1b-ef3f-4153-b96a-557312eda525" providerId="ADAL" clId="{3BD38CBF-DCC8-4A42-A3F9-74CF5F120B24}" dt="2021-10-14T22:54:00.628" v="5364" actId="20577"/>
          <ac:spMkLst>
            <pc:docMk/>
            <pc:sldMk cId="1814620965" sldId="381"/>
            <ac:spMk id="3" creationId="{E99C0DF4-1B8A-4C35-92EB-595653AE62D6}"/>
          </ac:spMkLst>
        </pc:spChg>
      </pc:sldChg>
      <pc:sldChg chg="modSp add">
        <pc:chgData name="Edgar Voortman" userId="ea276f1b-ef3f-4153-b96a-557312eda525" providerId="ADAL" clId="{3BD38CBF-DCC8-4A42-A3F9-74CF5F120B24}" dt="2021-10-14T21:22:06.180" v="3435" actId="20577"/>
        <pc:sldMkLst>
          <pc:docMk/>
          <pc:sldMk cId="3067480450" sldId="382"/>
        </pc:sldMkLst>
        <pc:spChg chg="mod">
          <ac:chgData name="Edgar Voortman" userId="ea276f1b-ef3f-4153-b96a-557312eda525" providerId="ADAL" clId="{3BD38CBF-DCC8-4A42-A3F9-74CF5F120B24}" dt="2021-10-14T20:13:06.154" v="1137" actId="20577"/>
          <ac:spMkLst>
            <pc:docMk/>
            <pc:sldMk cId="3067480450" sldId="382"/>
            <ac:spMk id="2" creationId="{17160EF3-656C-40D2-A432-7D588AADB562}"/>
          </ac:spMkLst>
        </pc:spChg>
        <pc:spChg chg="mod">
          <ac:chgData name="Edgar Voortman" userId="ea276f1b-ef3f-4153-b96a-557312eda525" providerId="ADAL" clId="{3BD38CBF-DCC8-4A42-A3F9-74CF5F120B24}" dt="2021-10-14T21:22:06.180" v="3435" actId="20577"/>
          <ac:spMkLst>
            <pc:docMk/>
            <pc:sldMk cId="3067480450" sldId="382"/>
            <ac:spMk id="3" creationId="{2ED4310F-1756-4FA2-A3F7-7BB7F8A586D1}"/>
          </ac:spMkLst>
        </pc:spChg>
      </pc:sldChg>
      <pc:sldChg chg="addSp modSp add">
        <pc:chgData name="Edgar Voortman" userId="ea276f1b-ef3f-4153-b96a-557312eda525" providerId="ADAL" clId="{3BD38CBF-DCC8-4A42-A3F9-74CF5F120B24}" dt="2021-10-14T20:25:59.521" v="1260" actId="14100"/>
        <pc:sldMkLst>
          <pc:docMk/>
          <pc:sldMk cId="2193466175" sldId="383"/>
        </pc:sldMkLst>
        <pc:picChg chg="add mod">
          <ac:chgData name="Edgar Voortman" userId="ea276f1b-ef3f-4153-b96a-557312eda525" providerId="ADAL" clId="{3BD38CBF-DCC8-4A42-A3F9-74CF5F120B24}" dt="2021-10-14T20:25:59.521" v="1260" actId="14100"/>
          <ac:picMkLst>
            <pc:docMk/>
            <pc:sldMk cId="2193466175" sldId="383"/>
            <ac:picMk id="8194" creationId="{1B3DEBDB-0E72-435A-BD5F-763802391F47}"/>
          </ac:picMkLst>
        </pc:picChg>
      </pc:sldChg>
      <pc:sldChg chg="addSp modSp add">
        <pc:chgData name="Edgar Voortman" userId="ea276f1b-ef3f-4153-b96a-557312eda525" providerId="ADAL" clId="{3BD38CBF-DCC8-4A42-A3F9-74CF5F120B24}" dt="2021-10-14T20:27:19.093" v="1264" actId="14100"/>
        <pc:sldMkLst>
          <pc:docMk/>
          <pc:sldMk cId="2339132134" sldId="384"/>
        </pc:sldMkLst>
        <pc:picChg chg="add mod">
          <ac:chgData name="Edgar Voortman" userId="ea276f1b-ef3f-4153-b96a-557312eda525" providerId="ADAL" clId="{3BD38CBF-DCC8-4A42-A3F9-74CF5F120B24}" dt="2021-10-14T20:27:19.093" v="1264" actId="14100"/>
          <ac:picMkLst>
            <pc:docMk/>
            <pc:sldMk cId="2339132134" sldId="384"/>
            <ac:picMk id="9218" creationId="{DA895B39-1A55-4938-B010-FFA684DA8C80}"/>
          </ac:picMkLst>
        </pc:picChg>
      </pc:sldChg>
      <pc:sldChg chg="addSp modSp add">
        <pc:chgData name="Edgar Voortman" userId="ea276f1b-ef3f-4153-b96a-557312eda525" providerId="ADAL" clId="{3BD38CBF-DCC8-4A42-A3F9-74CF5F120B24}" dt="2021-10-14T20:33:22.450" v="1793" actId="1076"/>
        <pc:sldMkLst>
          <pc:docMk/>
          <pc:sldMk cId="1228834330" sldId="385"/>
        </pc:sldMkLst>
        <pc:picChg chg="add mod">
          <ac:chgData name="Edgar Voortman" userId="ea276f1b-ef3f-4153-b96a-557312eda525" providerId="ADAL" clId="{3BD38CBF-DCC8-4A42-A3F9-74CF5F120B24}" dt="2021-10-14T20:33:22.450" v="1793" actId="1076"/>
          <ac:picMkLst>
            <pc:docMk/>
            <pc:sldMk cId="1228834330" sldId="385"/>
            <ac:picMk id="10242" creationId="{9D11F537-945C-4957-BAE1-3E8C5C9F380A}"/>
          </ac:picMkLst>
        </pc:picChg>
      </pc:sldChg>
      <pc:sldChg chg="modSp add">
        <pc:chgData name="Edgar Voortman" userId="ea276f1b-ef3f-4153-b96a-557312eda525" providerId="ADAL" clId="{3BD38CBF-DCC8-4A42-A3F9-74CF5F120B24}" dt="2021-10-14T20:38:18.528" v="2190" actId="20577"/>
        <pc:sldMkLst>
          <pc:docMk/>
          <pc:sldMk cId="327995453" sldId="386"/>
        </pc:sldMkLst>
        <pc:spChg chg="mod">
          <ac:chgData name="Edgar Voortman" userId="ea276f1b-ef3f-4153-b96a-557312eda525" providerId="ADAL" clId="{3BD38CBF-DCC8-4A42-A3F9-74CF5F120B24}" dt="2021-10-14T20:35:44.147" v="1820" actId="20577"/>
          <ac:spMkLst>
            <pc:docMk/>
            <pc:sldMk cId="327995453" sldId="386"/>
            <ac:spMk id="2" creationId="{78E963D9-3ED1-46B1-8445-87B55655D367}"/>
          </ac:spMkLst>
        </pc:spChg>
        <pc:spChg chg="mod">
          <ac:chgData name="Edgar Voortman" userId="ea276f1b-ef3f-4153-b96a-557312eda525" providerId="ADAL" clId="{3BD38CBF-DCC8-4A42-A3F9-74CF5F120B24}" dt="2021-10-14T20:38:18.528" v="2190" actId="20577"/>
          <ac:spMkLst>
            <pc:docMk/>
            <pc:sldMk cId="327995453" sldId="386"/>
            <ac:spMk id="3" creationId="{A582697B-7A35-4FFC-8080-D6A53CE0EDA5}"/>
          </ac:spMkLst>
        </pc:spChg>
      </pc:sldChg>
      <pc:sldChg chg="modSp add">
        <pc:chgData name="Edgar Voortman" userId="ea276f1b-ef3f-4153-b96a-557312eda525" providerId="ADAL" clId="{3BD38CBF-DCC8-4A42-A3F9-74CF5F120B24}" dt="2021-10-14T20:43:58.319" v="2528" actId="27636"/>
        <pc:sldMkLst>
          <pc:docMk/>
          <pc:sldMk cId="966513930" sldId="387"/>
        </pc:sldMkLst>
        <pc:spChg chg="mod">
          <ac:chgData name="Edgar Voortman" userId="ea276f1b-ef3f-4153-b96a-557312eda525" providerId="ADAL" clId="{3BD38CBF-DCC8-4A42-A3F9-74CF5F120B24}" dt="2021-10-14T20:43:58.319" v="2528" actId="27636"/>
          <ac:spMkLst>
            <pc:docMk/>
            <pc:sldMk cId="966513930" sldId="387"/>
            <ac:spMk id="2" creationId="{80C1D113-109C-4195-82DF-0FA5456C37F5}"/>
          </ac:spMkLst>
        </pc:spChg>
        <pc:spChg chg="mod">
          <ac:chgData name="Edgar Voortman" userId="ea276f1b-ef3f-4153-b96a-557312eda525" providerId="ADAL" clId="{3BD38CBF-DCC8-4A42-A3F9-74CF5F120B24}" dt="2021-10-14T20:41:54.601" v="2416" actId="20577"/>
          <ac:spMkLst>
            <pc:docMk/>
            <pc:sldMk cId="966513930" sldId="387"/>
            <ac:spMk id="3" creationId="{E5927DE0-5A3F-41BC-B03D-9F91B6F4556D}"/>
          </ac:spMkLst>
        </pc:spChg>
      </pc:sldChg>
      <pc:sldChg chg="add del">
        <pc:chgData name="Edgar Voortman" userId="ea276f1b-ef3f-4153-b96a-557312eda525" providerId="ADAL" clId="{3BD38CBF-DCC8-4A42-A3F9-74CF5F120B24}" dt="2021-10-14T20:40:56.786" v="2266"/>
        <pc:sldMkLst>
          <pc:docMk/>
          <pc:sldMk cId="2847022935" sldId="387"/>
        </pc:sldMkLst>
      </pc:sldChg>
      <pc:sldChg chg="add del ord">
        <pc:chgData name="Edgar Voortman" userId="ea276f1b-ef3f-4153-b96a-557312eda525" providerId="ADAL" clId="{3BD38CBF-DCC8-4A42-A3F9-74CF5F120B24}" dt="2021-10-14T22:15:26.936" v="4073" actId="2696"/>
        <pc:sldMkLst>
          <pc:docMk/>
          <pc:sldMk cId="28380724" sldId="388"/>
        </pc:sldMkLst>
      </pc:sldChg>
      <pc:sldChg chg="addSp modSp add">
        <pc:chgData name="Edgar Voortman" userId="ea276f1b-ef3f-4153-b96a-557312eda525" providerId="ADAL" clId="{3BD38CBF-DCC8-4A42-A3F9-74CF5F120B24}" dt="2021-10-14T21:04:23.213" v="3027" actId="1076"/>
        <pc:sldMkLst>
          <pc:docMk/>
          <pc:sldMk cId="749461099" sldId="389"/>
        </pc:sldMkLst>
        <pc:spChg chg="mod">
          <ac:chgData name="Edgar Voortman" userId="ea276f1b-ef3f-4153-b96a-557312eda525" providerId="ADAL" clId="{3BD38CBF-DCC8-4A42-A3F9-74CF5F120B24}" dt="2021-10-14T21:04:23.213" v="3027" actId="1076"/>
          <ac:spMkLst>
            <pc:docMk/>
            <pc:sldMk cId="749461099" sldId="389"/>
            <ac:spMk id="2" creationId="{EE07E880-ACB4-4541-BCC4-21231D4B63BD}"/>
          </ac:spMkLst>
        </pc:spChg>
        <pc:spChg chg="mod">
          <ac:chgData name="Edgar Voortman" userId="ea276f1b-ef3f-4153-b96a-557312eda525" providerId="ADAL" clId="{3BD38CBF-DCC8-4A42-A3F9-74CF5F120B24}" dt="2021-10-14T21:03:11.197" v="3009" actId="20577"/>
          <ac:spMkLst>
            <pc:docMk/>
            <pc:sldMk cId="749461099" sldId="389"/>
            <ac:spMk id="3" creationId="{574EA45A-D373-4587-80A2-500040FBB691}"/>
          </ac:spMkLst>
        </pc:spChg>
        <pc:picChg chg="add mod">
          <ac:chgData name="Edgar Voortman" userId="ea276f1b-ef3f-4153-b96a-557312eda525" providerId="ADAL" clId="{3BD38CBF-DCC8-4A42-A3F9-74CF5F120B24}" dt="2021-10-14T21:03:50.016" v="3023" actId="1076"/>
          <ac:picMkLst>
            <pc:docMk/>
            <pc:sldMk cId="749461099" sldId="389"/>
            <ac:picMk id="11266" creationId="{40528A4B-AA03-4BBB-88EA-CE9A188479B9}"/>
          </ac:picMkLst>
        </pc:picChg>
        <pc:picChg chg="add mod">
          <ac:chgData name="Edgar Voortman" userId="ea276f1b-ef3f-4153-b96a-557312eda525" providerId="ADAL" clId="{3BD38CBF-DCC8-4A42-A3F9-74CF5F120B24}" dt="2021-10-14T21:03:52.951" v="3024" actId="1076"/>
          <ac:picMkLst>
            <pc:docMk/>
            <pc:sldMk cId="749461099" sldId="389"/>
            <ac:picMk id="11268" creationId="{7C879B75-1423-4B74-B3B7-32AC551F2D14}"/>
          </ac:picMkLst>
        </pc:picChg>
        <pc:picChg chg="add mod">
          <ac:chgData name="Edgar Voortman" userId="ea276f1b-ef3f-4153-b96a-557312eda525" providerId="ADAL" clId="{3BD38CBF-DCC8-4A42-A3F9-74CF5F120B24}" dt="2021-10-14T21:03:43.507" v="3021" actId="14100"/>
          <ac:picMkLst>
            <pc:docMk/>
            <pc:sldMk cId="749461099" sldId="389"/>
            <ac:picMk id="11270" creationId="{C56C77BA-8B00-4232-A548-1C8C484BE2B9}"/>
          </ac:picMkLst>
        </pc:picChg>
      </pc:sldChg>
      <pc:sldChg chg="modSp add">
        <pc:chgData name="Edgar Voortman" userId="ea276f1b-ef3f-4153-b96a-557312eda525" providerId="ADAL" clId="{3BD38CBF-DCC8-4A42-A3F9-74CF5F120B24}" dt="2021-10-14T21:08:56.540" v="3313" actId="20577"/>
        <pc:sldMkLst>
          <pc:docMk/>
          <pc:sldMk cId="807629260" sldId="390"/>
        </pc:sldMkLst>
        <pc:spChg chg="mod">
          <ac:chgData name="Edgar Voortman" userId="ea276f1b-ef3f-4153-b96a-557312eda525" providerId="ADAL" clId="{3BD38CBF-DCC8-4A42-A3F9-74CF5F120B24}" dt="2021-10-14T21:08:04.280" v="3150" actId="20577"/>
          <ac:spMkLst>
            <pc:docMk/>
            <pc:sldMk cId="807629260" sldId="390"/>
            <ac:spMk id="2" creationId="{4D2E7A0B-24B7-4848-88CA-1553AA21AC1F}"/>
          </ac:spMkLst>
        </pc:spChg>
        <pc:spChg chg="mod">
          <ac:chgData name="Edgar Voortman" userId="ea276f1b-ef3f-4153-b96a-557312eda525" providerId="ADAL" clId="{3BD38CBF-DCC8-4A42-A3F9-74CF5F120B24}" dt="2021-10-14T21:08:56.540" v="3313" actId="20577"/>
          <ac:spMkLst>
            <pc:docMk/>
            <pc:sldMk cId="807629260" sldId="390"/>
            <ac:spMk id="3" creationId="{4BF82EAF-C704-428E-A4FE-CCD5FF5427D3}"/>
          </ac:spMkLst>
        </pc:spChg>
      </pc:sldChg>
      <pc:sldChg chg="addSp delSp modSp add">
        <pc:chgData name="Edgar Voortman" userId="ea276f1b-ef3f-4153-b96a-557312eda525" providerId="ADAL" clId="{3BD38CBF-DCC8-4A42-A3F9-74CF5F120B24}" dt="2021-10-14T21:20:02.504" v="3358" actId="1076"/>
        <pc:sldMkLst>
          <pc:docMk/>
          <pc:sldMk cId="248073509" sldId="391"/>
        </pc:sldMkLst>
        <pc:picChg chg="add mod modCrop">
          <ac:chgData name="Edgar Voortman" userId="ea276f1b-ef3f-4153-b96a-557312eda525" providerId="ADAL" clId="{3BD38CBF-DCC8-4A42-A3F9-74CF5F120B24}" dt="2021-10-14T21:13:26.785" v="3329" actId="1076"/>
          <ac:picMkLst>
            <pc:docMk/>
            <pc:sldMk cId="248073509" sldId="391"/>
            <ac:picMk id="2" creationId="{82E5890D-3DA6-4F61-9BBC-472FCABB2D79}"/>
          </ac:picMkLst>
        </pc:picChg>
        <pc:picChg chg="add mod modCrop">
          <ac:chgData name="Edgar Voortman" userId="ea276f1b-ef3f-4153-b96a-557312eda525" providerId="ADAL" clId="{3BD38CBF-DCC8-4A42-A3F9-74CF5F120B24}" dt="2021-10-14T21:19:54.411" v="3355" actId="1076"/>
          <ac:picMkLst>
            <pc:docMk/>
            <pc:sldMk cId="248073509" sldId="391"/>
            <ac:picMk id="3" creationId="{7FCC05EB-2AC5-489A-91A8-A46D0E7E8E67}"/>
          </ac:picMkLst>
        </pc:picChg>
        <pc:picChg chg="add mod modCrop">
          <ac:chgData name="Edgar Voortman" userId="ea276f1b-ef3f-4153-b96a-557312eda525" providerId="ADAL" clId="{3BD38CBF-DCC8-4A42-A3F9-74CF5F120B24}" dt="2021-10-14T21:20:02.504" v="3358" actId="1076"/>
          <ac:picMkLst>
            <pc:docMk/>
            <pc:sldMk cId="248073509" sldId="391"/>
            <ac:picMk id="4" creationId="{C3FD31E9-74C8-43FD-B82F-52498516C0DF}"/>
          </ac:picMkLst>
        </pc:picChg>
        <pc:picChg chg="add del">
          <ac:chgData name="Edgar Voortman" userId="ea276f1b-ef3f-4153-b96a-557312eda525" providerId="ADAL" clId="{3BD38CBF-DCC8-4A42-A3F9-74CF5F120B24}" dt="2021-10-14T21:18:09.457" v="3340" actId="478"/>
          <ac:picMkLst>
            <pc:docMk/>
            <pc:sldMk cId="248073509" sldId="391"/>
            <ac:picMk id="5" creationId="{19A2285D-FFD4-417C-A155-7BDA56FAC40B}"/>
          </ac:picMkLst>
        </pc:picChg>
        <pc:picChg chg="add mod modCrop">
          <ac:chgData name="Edgar Voortman" userId="ea276f1b-ef3f-4153-b96a-557312eda525" providerId="ADAL" clId="{3BD38CBF-DCC8-4A42-A3F9-74CF5F120B24}" dt="2021-10-14T21:19:59.338" v="3357" actId="1076"/>
          <ac:picMkLst>
            <pc:docMk/>
            <pc:sldMk cId="248073509" sldId="391"/>
            <ac:picMk id="6" creationId="{806A3E71-36FE-41BE-A376-23597A75FCD5}"/>
          </ac:picMkLst>
        </pc:picChg>
        <pc:picChg chg="add mod modCrop">
          <ac:chgData name="Edgar Voortman" userId="ea276f1b-ef3f-4153-b96a-557312eda525" providerId="ADAL" clId="{3BD38CBF-DCC8-4A42-A3F9-74CF5F120B24}" dt="2021-10-14T21:19:56.965" v="3356" actId="1076"/>
          <ac:picMkLst>
            <pc:docMk/>
            <pc:sldMk cId="248073509" sldId="391"/>
            <ac:picMk id="7" creationId="{DEDDBDA2-F495-41BA-8491-8D899AC88CB9}"/>
          </ac:picMkLst>
        </pc:picChg>
      </pc:sldChg>
      <pc:sldChg chg="addSp modSp add">
        <pc:chgData name="Edgar Voortman" userId="ea276f1b-ef3f-4153-b96a-557312eda525" providerId="ADAL" clId="{3BD38CBF-DCC8-4A42-A3F9-74CF5F120B24}" dt="2021-10-14T21:29:07.740" v="3632" actId="20577"/>
        <pc:sldMkLst>
          <pc:docMk/>
          <pc:sldMk cId="2830249752" sldId="392"/>
        </pc:sldMkLst>
        <pc:spChg chg="mod">
          <ac:chgData name="Edgar Voortman" userId="ea276f1b-ef3f-4153-b96a-557312eda525" providerId="ADAL" clId="{3BD38CBF-DCC8-4A42-A3F9-74CF5F120B24}" dt="2021-10-14T21:28:30.103" v="3582" actId="20577"/>
          <ac:spMkLst>
            <pc:docMk/>
            <pc:sldMk cId="2830249752" sldId="392"/>
            <ac:spMk id="2" creationId="{357A796A-2AD4-4869-8D02-0447706EE8BB}"/>
          </ac:spMkLst>
        </pc:spChg>
        <pc:spChg chg="mod">
          <ac:chgData name="Edgar Voortman" userId="ea276f1b-ef3f-4153-b96a-557312eda525" providerId="ADAL" clId="{3BD38CBF-DCC8-4A42-A3F9-74CF5F120B24}" dt="2021-10-14T21:29:07.740" v="3632" actId="20577"/>
          <ac:spMkLst>
            <pc:docMk/>
            <pc:sldMk cId="2830249752" sldId="392"/>
            <ac:spMk id="3" creationId="{9259BE30-C351-4555-B955-0A92E000B6A3}"/>
          </ac:spMkLst>
        </pc:spChg>
        <pc:picChg chg="add mod modCrop">
          <ac:chgData name="Edgar Voortman" userId="ea276f1b-ef3f-4153-b96a-557312eda525" providerId="ADAL" clId="{3BD38CBF-DCC8-4A42-A3F9-74CF5F120B24}" dt="2021-10-14T21:28:09.246" v="3571" actId="1076"/>
          <ac:picMkLst>
            <pc:docMk/>
            <pc:sldMk cId="2830249752" sldId="392"/>
            <ac:picMk id="12290" creationId="{06ADFD99-2023-4F74-BA39-F37BC61AFA53}"/>
          </ac:picMkLst>
        </pc:picChg>
      </pc:sldChg>
      <pc:sldChg chg="modSp add">
        <pc:chgData name="Edgar Voortman" userId="ea276f1b-ef3f-4153-b96a-557312eda525" providerId="ADAL" clId="{3BD38CBF-DCC8-4A42-A3F9-74CF5F120B24}" dt="2021-10-14T21:43:08.416" v="3903" actId="20577"/>
        <pc:sldMkLst>
          <pc:docMk/>
          <pc:sldMk cId="3612653817" sldId="393"/>
        </pc:sldMkLst>
        <pc:spChg chg="mod">
          <ac:chgData name="Edgar Voortman" userId="ea276f1b-ef3f-4153-b96a-557312eda525" providerId="ADAL" clId="{3BD38CBF-DCC8-4A42-A3F9-74CF5F120B24}" dt="2021-10-14T21:41:47.602" v="3644" actId="20577"/>
          <ac:spMkLst>
            <pc:docMk/>
            <pc:sldMk cId="3612653817" sldId="393"/>
            <ac:spMk id="2" creationId="{1C1ADA0D-7680-4AC2-A099-E319C165AED6}"/>
          </ac:spMkLst>
        </pc:spChg>
        <pc:spChg chg="mod">
          <ac:chgData name="Edgar Voortman" userId="ea276f1b-ef3f-4153-b96a-557312eda525" providerId="ADAL" clId="{3BD38CBF-DCC8-4A42-A3F9-74CF5F120B24}" dt="2021-10-14T21:43:08.416" v="3903" actId="20577"/>
          <ac:spMkLst>
            <pc:docMk/>
            <pc:sldMk cId="3612653817" sldId="393"/>
            <ac:spMk id="3" creationId="{2EBE0457-C8BA-4D05-970F-79363154054B}"/>
          </ac:spMkLst>
        </pc:spChg>
      </pc:sldChg>
      <pc:sldChg chg="modSp add">
        <pc:chgData name="Edgar Voortman" userId="ea276f1b-ef3f-4153-b96a-557312eda525" providerId="ADAL" clId="{3BD38CBF-DCC8-4A42-A3F9-74CF5F120B24}" dt="2021-10-14T21:46:01.080" v="3940" actId="20577"/>
        <pc:sldMkLst>
          <pc:docMk/>
          <pc:sldMk cId="1735626749" sldId="394"/>
        </pc:sldMkLst>
        <pc:spChg chg="mod">
          <ac:chgData name="Edgar Voortman" userId="ea276f1b-ef3f-4153-b96a-557312eda525" providerId="ADAL" clId="{3BD38CBF-DCC8-4A42-A3F9-74CF5F120B24}" dt="2021-10-14T21:45:39.178" v="3937" actId="20577"/>
          <ac:spMkLst>
            <pc:docMk/>
            <pc:sldMk cId="1735626749" sldId="394"/>
            <ac:spMk id="2" creationId="{BAB57C0D-A9E4-46BE-893F-245F46F32D01}"/>
          </ac:spMkLst>
        </pc:spChg>
        <pc:spChg chg="mod">
          <ac:chgData name="Edgar Voortman" userId="ea276f1b-ef3f-4153-b96a-557312eda525" providerId="ADAL" clId="{3BD38CBF-DCC8-4A42-A3F9-74CF5F120B24}" dt="2021-10-14T21:46:01.080" v="3940" actId="20577"/>
          <ac:spMkLst>
            <pc:docMk/>
            <pc:sldMk cId="1735626749" sldId="394"/>
            <ac:spMk id="3" creationId="{1E3BB781-C4B0-4EF0-BE51-8A48ACAB5132}"/>
          </ac:spMkLst>
        </pc:spChg>
      </pc:sldChg>
      <pc:sldChg chg="modSp add">
        <pc:chgData name="Edgar Voortman" userId="ea276f1b-ef3f-4153-b96a-557312eda525" providerId="ADAL" clId="{3BD38CBF-DCC8-4A42-A3F9-74CF5F120B24}" dt="2021-10-14T21:51:03.401" v="4028" actId="20577"/>
        <pc:sldMkLst>
          <pc:docMk/>
          <pc:sldMk cId="830091790" sldId="395"/>
        </pc:sldMkLst>
        <pc:spChg chg="mod">
          <ac:chgData name="Edgar Voortman" userId="ea276f1b-ef3f-4153-b96a-557312eda525" providerId="ADAL" clId="{3BD38CBF-DCC8-4A42-A3F9-74CF5F120B24}" dt="2021-10-14T21:50:41.236" v="3967" actId="20577"/>
          <ac:spMkLst>
            <pc:docMk/>
            <pc:sldMk cId="830091790" sldId="395"/>
            <ac:spMk id="2" creationId="{4EF4BA82-9CAF-4EBE-8277-62EA25E6C419}"/>
          </ac:spMkLst>
        </pc:spChg>
        <pc:spChg chg="mod">
          <ac:chgData name="Edgar Voortman" userId="ea276f1b-ef3f-4153-b96a-557312eda525" providerId="ADAL" clId="{3BD38CBF-DCC8-4A42-A3F9-74CF5F120B24}" dt="2021-10-14T21:51:03.401" v="4028" actId="20577"/>
          <ac:spMkLst>
            <pc:docMk/>
            <pc:sldMk cId="830091790" sldId="395"/>
            <ac:spMk id="3" creationId="{B63CC2C6-1967-4E8B-AB2F-7EF7F68609BF}"/>
          </ac:spMkLst>
        </pc:spChg>
      </pc:sldChg>
      <pc:sldChg chg="addSp modSp add">
        <pc:chgData name="Edgar Voortman" userId="ea276f1b-ef3f-4153-b96a-557312eda525" providerId="ADAL" clId="{3BD38CBF-DCC8-4A42-A3F9-74CF5F120B24}" dt="2021-10-14T21:58:51.761" v="4041"/>
        <pc:sldMkLst>
          <pc:docMk/>
          <pc:sldMk cId="3608950395" sldId="396"/>
        </pc:sldMkLst>
        <pc:picChg chg="add mod modCrop">
          <ac:chgData name="Edgar Voortman" userId="ea276f1b-ef3f-4153-b96a-557312eda525" providerId="ADAL" clId="{3BD38CBF-DCC8-4A42-A3F9-74CF5F120B24}" dt="2021-10-14T21:58:51.761" v="4041"/>
          <ac:picMkLst>
            <pc:docMk/>
            <pc:sldMk cId="3608950395" sldId="396"/>
            <ac:picMk id="2" creationId="{62C05979-6F27-4101-83D6-383913CD39A7}"/>
          </ac:picMkLst>
        </pc:picChg>
      </pc:sldChg>
      <pc:sldChg chg="addSp modSp add">
        <pc:chgData name="Edgar Voortman" userId="ea276f1b-ef3f-4153-b96a-557312eda525" providerId="ADAL" clId="{3BD38CBF-DCC8-4A42-A3F9-74CF5F120B24}" dt="2021-10-14T22:17:05.291" v="4156" actId="14100"/>
        <pc:sldMkLst>
          <pc:docMk/>
          <pc:sldMk cId="1049211900" sldId="397"/>
        </pc:sldMkLst>
        <pc:spChg chg="add mod">
          <ac:chgData name="Edgar Voortman" userId="ea276f1b-ef3f-4153-b96a-557312eda525" providerId="ADAL" clId="{3BD38CBF-DCC8-4A42-A3F9-74CF5F120B24}" dt="2021-10-14T22:17:05.291" v="4156" actId="14100"/>
          <ac:spMkLst>
            <pc:docMk/>
            <pc:sldMk cId="1049211900" sldId="397"/>
            <ac:spMk id="3" creationId="{0930B7B2-474F-45D3-8808-77AEC26E754A}"/>
          </ac:spMkLst>
        </pc:spChg>
        <pc:picChg chg="add mod">
          <ac:chgData name="Edgar Voortman" userId="ea276f1b-ef3f-4153-b96a-557312eda525" providerId="ADAL" clId="{3BD38CBF-DCC8-4A42-A3F9-74CF5F120B24}" dt="2021-10-14T22:04:26.068" v="4047" actId="14100"/>
          <ac:picMkLst>
            <pc:docMk/>
            <pc:sldMk cId="1049211900" sldId="397"/>
            <ac:picMk id="2" creationId="{7F7A8874-79DA-4FA7-9552-5636D9F72F1B}"/>
          </ac:picMkLst>
        </pc:picChg>
      </pc:sldChg>
      <pc:sldChg chg="addSp delSp modSp add">
        <pc:chgData name="Edgar Voortman" userId="ea276f1b-ef3f-4153-b96a-557312eda525" providerId="ADAL" clId="{3BD38CBF-DCC8-4A42-A3F9-74CF5F120B24}" dt="2021-10-14T22:11:32.009" v="4072" actId="1076"/>
        <pc:sldMkLst>
          <pc:docMk/>
          <pc:sldMk cId="988835992" sldId="398"/>
        </pc:sldMkLst>
        <pc:spChg chg="add del">
          <ac:chgData name="Edgar Voortman" userId="ea276f1b-ef3f-4153-b96a-557312eda525" providerId="ADAL" clId="{3BD38CBF-DCC8-4A42-A3F9-74CF5F120B24}" dt="2021-10-14T22:10:26.743" v="4050"/>
          <ac:spMkLst>
            <pc:docMk/>
            <pc:sldMk cId="988835992" sldId="398"/>
            <ac:spMk id="2" creationId="{1F6E994F-05BA-4293-97EB-FDA5FF25CA17}"/>
          </ac:spMkLst>
        </pc:spChg>
        <pc:spChg chg="add del">
          <ac:chgData name="Edgar Voortman" userId="ea276f1b-ef3f-4153-b96a-557312eda525" providerId="ADAL" clId="{3BD38CBF-DCC8-4A42-A3F9-74CF5F120B24}" dt="2021-10-14T22:10:43.834" v="4052" actId="478"/>
          <ac:spMkLst>
            <pc:docMk/>
            <pc:sldMk cId="988835992" sldId="398"/>
            <ac:spMk id="3" creationId="{C01EA12E-536A-41B1-B889-FD67807C22D9}"/>
          </ac:spMkLst>
        </pc:spChg>
        <pc:spChg chg="add mod">
          <ac:chgData name="Edgar Voortman" userId="ea276f1b-ef3f-4153-b96a-557312eda525" providerId="ADAL" clId="{3BD38CBF-DCC8-4A42-A3F9-74CF5F120B24}" dt="2021-10-14T22:11:32.009" v="4072" actId="1076"/>
          <ac:spMkLst>
            <pc:docMk/>
            <pc:sldMk cId="988835992" sldId="398"/>
            <ac:spMk id="5" creationId="{7B7548F3-BE33-485D-B293-312A9709D9C7}"/>
          </ac:spMkLst>
        </pc:spChg>
        <pc:picChg chg="add mod">
          <ac:chgData name="Edgar Voortman" userId="ea276f1b-ef3f-4153-b96a-557312eda525" providerId="ADAL" clId="{3BD38CBF-DCC8-4A42-A3F9-74CF5F120B24}" dt="2021-10-14T22:11:07.448" v="4057" actId="14100"/>
          <ac:picMkLst>
            <pc:docMk/>
            <pc:sldMk cId="988835992" sldId="398"/>
            <ac:picMk id="4" creationId="{E877BC0F-2F17-40A7-98F1-DFD0D38E6539}"/>
          </ac:picMkLst>
        </pc:picChg>
      </pc:sldChg>
      <pc:sldChg chg="modSp add del">
        <pc:chgData name="Edgar Voortman" userId="ea276f1b-ef3f-4153-b96a-557312eda525" providerId="ADAL" clId="{3BD38CBF-DCC8-4A42-A3F9-74CF5F120B24}" dt="2021-10-14T22:20:34.068" v="4369" actId="2696"/>
        <pc:sldMkLst>
          <pc:docMk/>
          <pc:sldMk cId="466237928" sldId="399"/>
        </pc:sldMkLst>
        <pc:spChg chg="mod">
          <ac:chgData name="Edgar Voortman" userId="ea276f1b-ef3f-4153-b96a-557312eda525" providerId="ADAL" clId="{3BD38CBF-DCC8-4A42-A3F9-74CF5F120B24}" dt="2021-10-14T22:19:04.584" v="4174" actId="20577"/>
          <ac:spMkLst>
            <pc:docMk/>
            <pc:sldMk cId="466237928" sldId="399"/>
            <ac:spMk id="2" creationId="{6BD36E06-16BF-4D0F-B3F7-52B70732BD82}"/>
          </ac:spMkLst>
        </pc:spChg>
        <pc:spChg chg="mod">
          <ac:chgData name="Edgar Voortman" userId="ea276f1b-ef3f-4153-b96a-557312eda525" providerId="ADAL" clId="{3BD38CBF-DCC8-4A42-A3F9-74CF5F120B24}" dt="2021-10-14T22:20:06.850" v="4368" actId="20577"/>
          <ac:spMkLst>
            <pc:docMk/>
            <pc:sldMk cId="466237928" sldId="399"/>
            <ac:spMk id="3" creationId="{CC1B3CB4-0C96-4D83-8601-901064280928}"/>
          </ac:spMkLst>
        </pc:spChg>
      </pc:sldChg>
      <pc:sldChg chg="modSp add">
        <pc:chgData name="Edgar Voortman" userId="ea276f1b-ef3f-4153-b96a-557312eda525" providerId="ADAL" clId="{3BD38CBF-DCC8-4A42-A3F9-74CF5F120B24}" dt="2021-10-14T22:23:31.519" v="4426" actId="20577"/>
        <pc:sldMkLst>
          <pc:docMk/>
          <pc:sldMk cId="2759508524" sldId="399"/>
        </pc:sldMkLst>
        <pc:spChg chg="mod">
          <ac:chgData name="Edgar Voortman" userId="ea276f1b-ef3f-4153-b96a-557312eda525" providerId="ADAL" clId="{3BD38CBF-DCC8-4A42-A3F9-74CF5F120B24}" dt="2021-10-14T22:23:31.519" v="4426" actId="20577"/>
          <ac:spMkLst>
            <pc:docMk/>
            <pc:sldMk cId="2759508524" sldId="399"/>
            <ac:spMk id="2" creationId="{F21A7C02-5583-4BB1-87AC-D0593841CD76}"/>
          </ac:spMkLst>
        </pc:spChg>
      </pc:sldChg>
      <pc:sldChg chg="modSp add">
        <pc:chgData name="Edgar Voortman" userId="ea276f1b-ef3f-4153-b96a-557312eda525" providerId="ADAL" clId="{3BD38CBF-DCC8-4A42-A3F9-74CF5F120B24}" dt="2021-10-14T22:29:36.662" v="4748" actId="20577"/>
        <pc:sldMkLst>
          <pc:docMk/>
          <pc:sldMk cId="1302470745" sldId="400"/>
        </pc:sldMkLst>
        <pc:spChg chg="mod">
          <ac:chgData name="Edgar Voortman" userId="ea276f1b-ef3f-4153-b96a-557312eda525" providerId="ADAL" clId="{3BD38CBF-DCC8-4A42-A3F9-74CF5F120B24}" dt="2021-10-14T22:26:02.904" v="4444" actId="20577"/>
          <ac:spMkLst>
            <pc:docMk/>
            <pc:sldMk cId="1302470745" sldId="400"/>
            <ac:spMk id="2" creationId="{F63563ED-9C5F-452C-86F5-C0F793FBCBC2}"/>
          </ac:spMkLst>
        </pc:spChg>
        <pc:spChg chg="mod">
          <ac:chgData name="Edgar Voortman" userId="ea276f1b-ef3f-4153-b96a-557312eda525" providerId="ADAL" clId="{3BD38CBF-DCC8-4A42-A3F9-74CF5F120B24}" dt="2021-10-14T22:29:36.662" v="4748" actId="20577"/>
          <ac:spMkLst>
            <pc:docMk/>
            <pc:sldMk cId="1302470745" sldId="400"/>
            <ac:spMk id="3" creationId="{9DFCB0DA-B5AA-44B4-84BA-D23CAFBC95F9}"/>
          </ac:spMkLst>
        </pc:spChg>
      </pc:sldChg>
      <pc:sldChg chg="modSp add ord">
        <pc:chgData name="Edgar Voortman" userId="ea276f1b-ef3f-4153-b96a-557312eda525" providerId="ADAL" clId="{3BD38CBF-DCC8-4A42-A3F9-74CF5F120B24}" dt="2021-10-14T23:12:26.248" v="5432" actId="20577"/>
        <pc:sldMkLst>
          <pc:docMk/>
          <pc:sldMk cId="366878880" sldId="401"/>
        </pc:sldMkLst>
        <pc:spChg chg="mod">
          <ac:chgData name="Edgar Voortman" userId="ea276f1b-ef3f-4153-b96a-557312eda525" providerId="ADAL" clId="{3BD38CBF-DCC8-4A42-A3F9-74CF5F120B24}" dt="2021-10-14T22:36:57.782" v="4807" actId="20577"/>
          <ac:spMkLst>
            <pc:docMk/>
            <pc:sldMk cId="366878880" sldId="401"/>
            <ac:spMk id="2" creationId="{CD306041-6210-43C1-8B33-109DB4E83323}"/>
          </ac:spMkLst>
        </pc:spChg>
        <pc:spChg chg="mod">
          <ac:chgData name="Edgar Voortman" userId="ea276f1b-ef3f-4153-b96a-557312eda525" providerId="ADAL" clId="{3BD38CBF-DCC8-4A42-A3F9-74CF5F120B24}" dt="2021-10-14T23:12:26.248" v="5432" actId="20577"/>
          <ac:spMkLst>
            <pc:docMk/>
            <pc:sldMk cId="366878880" sldId="401"/>
            <ac:spMk id="3" creationId="{F5559A9F-95BA-4746-B4F5-5495DA3EF684}"/>
          </ac:spMkLst>
        </pc:spChg>
      </pc:sldChg>
      <pc:sldChg chg="addSp modSp add ord">
        <pc:chgData name="Edgar Voortman" userId="ea276f1b-ef3f-4153-b96a-557312eda525" providerId="ADAL" clId="{3BD38CBF-DCC8-4A42-A3F9-74CF5F120B24}" dt="2021-10-14T22:55:50.732" v="5409"/>
        <pc:sldMkLst>
          <pc:docMk/>
          <pc:sldMk cId="413423489" sldId="402"/>
        </pc:sldMkLst>
        <pc:picChg chg="add mod modCrop">
          <ac:chgData name="Edgar Voortman" userId="ea276f1b-ef3f-4153-b96a-557312eda525" providerId="ADAL" clId="{3BD38CBF-DCC8-4A42-A3F9-74CF5F120B24}" dt="2021-10-14T22:36:40.396" v="4754" actId="1076"/>
          <ac:picMkLst>
            <pc:docMk/>
            <pc:sldMk cId="413423489" sldId="402"/>
            <ac:picMk id="2" creationId="{E6418150-CF8B-45A9-8828-95996093CE33}"/>
          </ac:picMkLst>
        </pc:picChg>
      </pc:sldChg>
      <pc:sldChg chg="delSp modSp add">
        <pc:chgData name="Edgar Voortman" userId="ea276f1b-ef3f-4153-b96a-557312eda525" providerId="ADAL" clId="{3BD38CBF-DCC8-4A42-A3F9-74CF5F120B24}" dt="2021-10-14T22:46:28.822" v="5022" actId="478"/>
        <pc:sldMkLst>
          <pc:docMk/>
          <pc:sldMk cId="1268158756" sldId="403"/>
        </pc:sldMkLst>
        <pc:spChg chg="mod">
          <ac:chgData name="Edgar Voortman" userId="ea276f1b-ef3f-4153-b96a-557312eda525" providerId="ADAL" clId="{3BD38CBF-DCC8-4A42-A3F9-74CF5F120B24}" dt="2021-10-14T22:40:29.267" v="4933" actId="20577"/>
          <ac:spMkLst>
            <pc:docMk/>
            <pc:sldMk cId="1268158756" sldId="403"/>
            <ac:spMk id="2" creationId="{70A11AC3-9356-4C82-8DEB-159C2141B164}"/>
          </ac:spMkLst>
        </pc:spChg>
        <pc:spChg chg="del">
          <ac:chgData name="Edgar Voortman" userId="ea276f1b-ef3f-4153-b96a-557312eda525" providerId="ADAL" clId="{3BD38CBF-DCC8-4A42-A3F9-74CF5F120B24}" dt="2021-10-14T22:46:28.822" v="5022" actId="478"/>
          <ac:spMkLst>
            <pc:docMk/>
            <pc:sldMk cId="1268158756" sldId="403"/>
            <ac:spMk id="3" creationId="{69E043D5-A1D7-4CC8-B7C9-CA270FC2E824}"/>
          </ac:spMkLst>
        </pc:spChg>
      </pc:sldChg>
      <pc:sldChg chg="modSp add">
        <pc:chgData name="Edgar Voortman" userId="ea276f1b-ef3f-4153-b96a-557312eda525" providerId="ADAL" clId="{3BD38CBF-DCC8-4A42-A3F9-74CF5F120B24}" dt="2021-10-14T22:54:35.372" v="5408" actId="20577"/>
        <pc:sldMkLst>
          <pc:docMk/>
          <pc:sldMk cId="2201648091" sldId="404"/>
        </pc:sldMkLst>
        <pc:spChg chg="mod">
          <ac:chgData name="Edgar Voortman" userId="ea276f1b-ef3f-4153-b96a-557312eda525" providerId="ADAL" clId="{3BD38CBF-DCC8-4A42-A3F9-74CF5F120B24}" dt="2021-10-14T22:45:05.137" v="5021" actId="20577"/>
          <ac:spMkLst>
            <pc:docMk/>
            <pc:sldMk cId="2201648091" sldId="404"/>
            <ac:spMk id="2" creationId="{ECEB3093-F44B-4FDE-9510-018D2EE2C072}"/>
          </ac:spMkLst>
        </pc:spChg>
        <pc:spChg chg="mod">
          <ac:chgData name="Edgar Voortman" userId="ea276f1b-ef3f-4153-b96a-557312eda525" providerId="ADAL" clId="{3BD38CBF-DCC8-4A42-A3F9-74CF5F120B24}" dt="2021-10-14T22:54:35.372" v="5408" actId="20577"/>
          <ac:spMkLst>
            <pc:docMk/>
            <pc:sldMk cId="2201648091" sldId="404"/>
            <ac:spMk id="3" creationId="{1A28E54B-5500-4D5B-9E23-705B5E930414}"/>
          </ac:spMkLst>
        </pc:spChg>
      </pc:sldChg>
      <pc:sldChg chg="modSp add">
        <pc:chgData name="Edgar Voortman" userId="ea276f1b-ef3f-4153-b96a-557312eda525" providerId="ADAL" clId="{3BD38CBF-DCC8-4A42-A3F9-74CF5F120B24}" dt="2021-10-14T22:51:17.945" v="5358" actId="20577"/>
        <pc:sldMkLst>
          <pc:docMk/>
          <pc:sldMk cId="1804302542" sldId="405"/>
        </pc:sldMkLst>
        <pc:spChg chg="mod">
          <ac:chgData name="Edgar Voortman" userId="ea276f1b-ef3f-4153-b96a-557312eda525" providerId="ADAL" clId="{3BD38CBF-DCC8-4A42-A3F9-74CF5F120B24}" dt="2021-10-14T22:47:31.933" v="5043" actId="20577"/>
          <ac:spMkLst>
            <pc:docMk/>
            <pc:sldMk cId="1804302542" sldId="405"/>
            <ac:spMk id="2" creationId="{85D5A22E-AD2E-4041-94FF-C55E402C3D36}"/>
          </ac:spMkLst>
        </pc:spChg>
        <pc:spChg chg="mod">
          <ac:chgData name="Edgar Voortman" userId="ea276f1b-ef3f-4153-b96a-557312eda525" providerId="ADAL" clId="{3BD38CBF-DCC8-4A42-A3F9-74CF5F120B24}" dt="2021-10-14T22:51:17.945" v="5358" actId="20577"/>
          <ac:spMkLst>
            <pc:docMk/>
            <pc:sldMk cId="1804302542" sldId="405"/>
            <ac:spMk id="3" creationId="{8F354869-A902-4412-AF22-D0752B91F84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E35EB-AF07-41C8-87BA-E857AC0D7CFA}" type="datetimeFigureOut">
              <a:rPr lang="nl-NL" smtClean="0"/>
              <a:t>14-10-2021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82ED91-2DEB-4960-B267-006A12F54D6C}" type="slidenum">
              <a:rPr lang="nl-NL" smtClean="0"/>
              <a:t>‹nr.›</a:t>
            </a:fld>
            <a:endParaRPr lang="nl-NL"/>
          </a:p>
        </p:txBody>
      </p:sp>
    </p:spTree>
    <p:extLst>
      <p:ext uri="{BB962C8B-B14F-4D97-AF65-F5344CB8AC3E}">
        <p14:creationId xmlns:p14="http://schemas.microsoft.com/office/powerpoint/2010/main" val="113128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nl-NL"/>
              <a:t>Klik om stijl te bewerken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10/14/2021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nl-NL"/>
              <a:t>Klik om stijl te bewerken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8A87A34-81AB-432B-8DAE-1953F412C126}" type="datetimeFigureOut">
              <a:rPr lang="en-US" dirty="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nl-NL"/>
              <a:t>Klik om stijl te bewerken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nl-NL"/>
              <a:t>Klik om stijl te bewerken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447191" y="2824269"/>
            <a:ext cx="4645152" cy="264445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412362" y="2821491"/>
            <a:ext cx="4645152" cy="263737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nl-NL"/>
              <a:t>Klik om stijl te bewerken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10/14/2021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10/14/2021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ideo" Target="https://www.youtube.com/embed/8u2TUbGc6_c"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ideo" Target="https://www.youtube.com/embed/ODhq2W5Uyp4"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VNSE0IY8Rbk&amp;t=13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AB9E0C-ACD4-4789-A602-6EB0F39A7840}"/>
              </a:ext>
            </a:extLst>
          </p:cNvPr>
          <p:cNvSpPr>
            <a:spLocks noGrp="1"/>
          </p:cNvSpPr>
          <p:nvPr>
            <p:ph type="ctrTitle"/>
          </p:nvPr>
        </p:nvSpPr>
        <p:spPr>
          <a:xfrm>
            <a:off x="2417779" y="802298"/>
            <a:ext cx="9164621" cy="2541431"/>
          </a:xfrm>
        </p:spPr>
        <p:txBody>
          <a:bodyPr/>
          <a:lstStyle/>
          <a:p>
            <a:r>
              <a:rPr lang="nl-NL" dirty="0"/>
              <a:t>Consumentenrecht</a:t>
            </a:r>
          </a:p>
        </p:txBody>
      </p:sp>
      <p:sp>
        <p:nvSpPr>
          <p:cNvPr id="3" name="Ondertitel 2">
            <a:extLst>
              <a:ext uri="{FF2B5EF4-FFF2-40B4-BE49-F238E27FC236}">
                <a16:creationId xmlns:a16="http://schemas.microsoft.com/office/drawing/2014/main" id="{C1781354-BF32-4A35-976B-32427127F73E}"/>
              </a:ext>
            </a:extLst>
          </p:cNvPr>
          <p:cNvSpPr>
            <a:spLocks noGrp="1"/>
          </p:cNvSpPr>
          <p:nvPr>
            <p:ph type="subTitle" idx="1"/>
          </p:nvPr>
        </p:nvSpPr>
        <p:spPr/>
        <p:txBody>
          <a:bodyPr/>
          <a:lstStyle/>
          <a:p>
            <a:r>
              <a:rPr lang="nl-NL" dirty="0"/>
              <a:t>Wat kan je en mag je wel als Bedrijf?</a:t>
            </a:r>
          </a:p>
        </p:txBody>
      </p:sp>
    </p:spTree>
    <p:extLst>
      <p:ext uri="{BB962C8B-B14F-4D97-AF65-F5344CB8AC3E}">
        <p14:creationId xmlns:p14="http://schemas.microsoft.com/office/powerpoint/2010/main" val="213236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C17727-59CB-41FC-BB81-48D486BCE2E6}"/>
              </a:ext>
            </a:extLst>
          </p:cNvPr>
          <p:cNvSpPr>
            <a:spLocks noGrp="1"/>
          </p:cNvSpPr>
          <p:nvPr>
            <p:ph type="title"/>
          </p:nvPr>
        </p:nvSpPr>
        <p:spPr/>
        <p:txBody>
          <a:bodyPr/>
          <a:lstStyle/>
          <a:p>
            <a:r>
              <a:rPr lang="nl-NL" dirty="0"/>
              <a:t>Warenwet</a:t>
            </a:r>
          </a:p>
        </p:txBody>
      </p:sp>
      <p:sp>
        <p:nvSpPr>
          <p:cNvPr id="3" name="Tijdelijke aanduiding voor inhoud 2">
            <a:extLst>
              <a:ext uri="{FF2B5EF4-FFF2-40B4-BE49-F238E27FC236}">
                <a16:creationId xmlns:a16="http://schemas.microsoft.com/office/drawing/2014/main" id="{97114855-4EBB-4645-A274-64D9C24C7F8B}"/>
              </a:ext>
            </a:extLst>
          </p:cNvPr>
          <p:cNvSpPr>
            <a:spLocks noGrp="1"/>
          </p:cNvSpPr>
          <p:nvPr>
            <p:ph idx="1"/>
          </p:nvPr>
        </p:nvSpPr>
        <p:spPr>
          <a:xfrm>
            <a:off x="1451579" y="2015732"/>
            <a:ext cx="9603275" cy="3775468"/>
          </a:xfrm>
        </p:spPr>
        <p:txBody>
          <a:bodyPr>
            <a:normAutofit fontScale="85000" lnSpcReduction="10000"/>
          </a:bodyPr>
          <a:lstStyle/>
          <a:p>
            <a:r>
              <a:rPr lang="nl-NL" dirty="0"/>
              <a:t>Een levensmiddel of product mag de gezondheid of veiligheid van de consument niet in gevaar brengen</a:t>
            </a:r>
          </a:p>
          <a:p>
            <a:r>
              <a:rPr lang="nl-NL" dirty="0"/>
              <a:t>Deze wet geeft aan waar producten aan moeten voldoen. Ook de omstandigheden waarin de producten worden gemaakt moet aan voorwaarden voldoen. Dit geldt voor voedsel maar ook voor b.v. speelgoed.</a:t>
            </a:r>
          </a:p>
          <a:p>
            <a:r>
              <a:rPr lang="nl-NL" dirty="0"/>
              <a:t>De juiste productinformatie moet op het product staan?</a:t>
            </a:r>
          </a:p>
          <a:p>
            <a:pPr lvl="1"/>
            <a:r>
              <a:rPr lang="nl-NL" dirty="0"/>
              <a:t>Inhoud</a:t>
            </a:r>
          </a:p>
          <a:p>
            <a:pPr lvl="1"/>
            <a:r>
              <a:rPr lang="nl-NL" dirty="0"/>
              <a:t>Naam producent</a:t>
            </a:r>
          </a:p>
          <a:p>
            <a:pPr lvl="1"/>
            <a:r>
              <a:rPr lang="nl-NL" dirty="0"/>
              <a:t>Houdbaarheidsdatum (THT)</a:t>
            </a:r>
          </a:p>
          <a:p>
            <a:pPr lvl="1"/>
            <a:r>
              <a:rPr lang="nl-NL" dirty="0"/>
              <a:t>Bestandsdelen / ingrediënten</a:t>
            </a:r>
          </a:p>
          <a:p>
            <a:pPr lvl="1"/>
            <a:r>
              <a:rPr lang="nl-NL" dirty="0"/>
              <a:t>Allergie informatie / voedingswaarde</a:t>
            </a:r>
          </a:p>
          <a:p>
            <a:pPr lvl="1"/>
            <a:r>
              <a:rPr lang="nl-NL" dirty="0"/>
              <a:t>Eventueel gebruiksaanwijzing</a:t>
            </a:r>
          </a:p>
          <a:p>
            <a:pPr marL="0" indent="0">
              <a:buNone/>
            </a:pPr>
            <a:endParaRPr lang="nl-NL" dirty="0"/>
          </a:p>
        </p:txBody>
      </p:sp>
      <p:pic>
        <p:nvPicPr>
          <p:cNvPr id="5124" name="Picture 4" descr="Blog richtlijn of licentie bij schoonmaak - SuperCleaners">
            <a:extLst>
              <a:ext uri="{FF2B5EF4-FFF2-40B4-BE49-F238E27FC236}">
                <a16:creationId xmlns:a16="http://schemas.microsoft.com/office/drawing/2014/main" id="{99140CB9-0740-4EF6-9C7D-E06F627FF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8618" y="0"/>
            <a:ext cx="1773382" cy="205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05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roductinformatie Amerikaanse import niet op orde&amp;#39; - RetailNews">
            <a:extLst>
              <a:ext uri="{FF2B5EF4-FFF2-40B4-BE49-F238E27FC236}">
                <a16:creationId xmlns:a16="http://schemas.microsoft.com/office/drawing/2014/main" id="{9E0A7085-C797-4279-843A-DDF686274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872" y="0"/>
            <a:ext cx="9092350" cy="6054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871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erbod op energiedrank voor kinderen&amp;#39; | Overig | ed.nl">
            <a:extLst>
              <a:ext uri="{FF2B5EF4-FFF2-40B4-BE49-F238E27FC236}">
                <a16:creationId xmlns:a16="http://schemas.microsoft.com/office/drawing/2014/main" id="{04AC6275-F9E8-437D-8B1C-8D31BCA40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418" y="0"/>
            <a:ext cx="10773792" cy="6054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481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B5610F5-17AD-4B4F-92EE-6A78F8D21C85}"/>
              </a:ext>
            </a:extLst>
          </p:cNvPr>
          <p:cNvPicPr>
            <a:picLocks noChangeAspect="1"/>
          </p:cNvPicPr>
          <p:nvPr/>
        </p:nvPicPr>
        <p:blipFill rotWithShape="1">
          <a:blip r:embed="rId2"/>
          <a:srcRect l="5341" t="50000" r="14318" b="16549"/>
          <a:stretch/>
        </p:blipFill>
        <p:spPr>
          <a:xfrm>
            <a:off x="147880" y="1787236"/>
            <a:ext cx="11896239" cy="2784763"/>
          </a:xfrm>
          <a:prstGeom prst="rect">
            <a:avLst/>
          </a:prstGeom>
        </p:spPr>
      </p:pic>
    </p:spTree>
    <p:extLst>
      <p:ext uri="{BB962C8B-B14F-4D97-AF65-F5344CB8AC3E}">
        <p14:creationId xmlns:p14="http://schemas.microsoft.com/office/powerpoint/2010/main" val="3152090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07E880-ACB4-4541-BCC4-21231D4B63BD}"/>
              </a:ext>
            </a:extLst>
          </p:cNvPr>
          <p:cNvSpPr>
            <a:spLocks noGrp="1"/>
          </p:cNvSpPr>
          <p:nvPr>
            <p:ph type="title"/>
          </p:nvPr>
        </p:nvSpPr>
        <p:spPr>
          <a:xfrm>
            <a:off x="952815" y="633665"/>
            <a:ext cx="10102039" cy="639108"/>
          </a:xfrm>
        </p:spPr>
        <p:txBody>
          <a:bodyPr/>
          <a:lstStyle/>
          <a:p>
            <a:r>
              <a:rPr lang="nl-NL" dirty="0"/>
              <a:t>Voorbeelden </a:t>
            </a:r>
            <a:r>
              <a:rPr lang="nl-NL" dirty="0" err="1"/>
              <a:t>recall</a:t>
            </a:r>
            <a:r>
              <a:rPr lang="nl-NL" dirty="0"/>
              <a:t> speelgoed (terug roep)</a:t>
            </a:r>
          </a:p>
        </p:txBody>
      </p:sp>
      <p:sp>
        <p:nvSpPr>
          <p:cNvPr id="3" name="Tijdelijke aanduiding voor inhoud 2">
            <a:extLst>
              <a:ext uri="{FF2B5EF4-FFF2-40B4-BE49-F238E27FC236}">
                <a16:creationId xmlns:a16="http://schemas.microsoft.com/office/drawing/2014/main" id="{574EA45A-D373-4587-80A2-500040FBB691}"/>
              </a:ext>
            </a:extLst>
          </p:cNvPr>
          <p:cNvSpPr>
            <a:spLocks noGrp="1"/>
          </p:cNvSpPr>
          <p:nvPr>
            <p:ph idx="1"/>
          </p:nvPr>
        </p:nvSpPr>
        <p:spPr/>
        <p:txBody>
          <a:bodyPr/>
          <a:lstStyle/>
          <a:p>
            <a:r>
              <a:rPr lang="nl-NL" dirty="0"/>
              <a:t>Zeeman Vingerverf: teveel conserveringsmiddelen</a:t>
            </a:r>
          </a:p>
          <a:p>
            <a:r>
              <a:rPr lang="nl-NL" dirty="0"/>
              <a:t>Action Verkleedpak: brandgevaarlijk </a:t>
            </a:r>
          </a:p>
          <a:p>
            <a:r>
              <a:rPr lang="nl-NL" dirty="0"/>
              <a:t>Action </a:t>
            </a:r>
            <a:r>
              <a:rPr lang="nl-NL" dirty="0" err="1"/>
              <a:t>Treinset</a:t>
            </a:r>
            <a:r>
              <a:rPr lang="nl-NL" dirty="0"/>
              <a:t>: hout splintert snel, verstikkingsgevaar</a:t>
            </a:r>
          </a:p>
          <a:p>
            <a:r>
              <a:rPr lang="nl-NL" dirty="0" err="1"/>
              <a:t>Primark</a:t>
            </a:r>
            <a:r>
              <a:rPr lang="nl-NL" dirty="0"/>
              <a:t>: Stempelstiften met geur, te veel </a:t>
            </a:r>
            <a:r>
              <a:rPr lang="nl-NL" i="1" dirty="0"/>
              <a:t>benzylalcohol</a:t>
            </a:r>
            <a:r>
              <a:rPr lang="nl-NL" dirty="0"/>
              <a:t> </a:t>
            </a:r>
          </a:p>
          <a:p>
            <a:endParaRPr lang="nl-NL" dirty="0"/>
          </a:p>
          <a:p>
            <a:endParaRPr lang="nl-NL" dirty="0"/>
          </a:p>
        </p:txBody>
      </p:sp>
      <p:pic>
        <p:nvPicPr>
          <p:cNvPr id="11266" name="Picture 2" descr="Terugroepactie Zeeman vingerverf">
            <a:extLst>
              <a:ext uri="{FF2B5EF4-FFF2-40B4-BE49-F238E27FC236}">
                <a16:creationId xmlns:a16="http://schemas.microsoft.com/office/drawing/2014/main" id="{40528A4B-AA03-4BBB-88EA-CE9A18847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5890" y="1884493"/>
            <a:ext cx="2466109" cy="214444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Terugroepactie Action onesie verkleedpak">
            <a:extLst>
              <a:ext uri="{FF2B5EF4-FFF2-40B4-BE49-F238E27FC236}">
                <a16:creationId xmlns:a16="http://schemas.microsoft.com/office/drawing/2014/main" id="{7C879B75-1423-4B74-B3B7-32AC551F2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790" y="4029279"/>
            <a:ext cx="2356104" cy="204878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Terugroepactie Zeeman houten treinset">
            <a:extLst>
              <a:ext uri="{FF2B5EF4-FFF2-40B4-BE49-F238E27FC236}">
                <a16:creationId xmlns:a16="http://schemas.microsoft.com/office/drawing/2014/main" id="{C56C77BA-8B00-4232-A548-1C8C484BE2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5894" y="3933622"/>
            <a:ext cx="2356105" cy="204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461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D0857C-5ECB-4467-9064-8E71EFEC36E9}"/>
              </a:ext>
            </a:extLst>
          </p:cNvPr>
          <p:cNvSpPr>
            <a:spLocks noGrp="1"/>
          </p:cNvSpPr>
          <p:nvPr>
            <p:ph type="title"/>
          </p:nvPr>
        </p:nvSpPr>
        <p:spPr/>
        <p:txBody>
          <a:bodyPr/>
          <a:lstStyle/>
          <a:p>
            <a:r>
              <a:rPr lang="nl-NL" dirty="0"/>
              <a:t>Wet koop op afstand</a:t>
            </a:r>
          </a:p>
        </p:txBody>
      </p:sp>
      <p:sp>
        <p:nvSpPr>
          <p:cNvPr id="3" name="Tijdelijke aanduiding voor inhoud 2">
            <a:extLst>
              <a:ext uri="{FF2B5EF4-FFF2-40B4-BE49-F238E27FC236}">
                <a16:creationId xmlns:a16="http://schemas.microsoft.com/office/drawing/2014/main" id="{E99C0DF4-1B8A-4C35-92EB-595653AE62D6}"/>
              </a:ext>
            </a:extLst>
          </p:cNvPr>
          <p:cNvSpPr>
            <a:spLocks noGrp="1"/>
          </p:cNvSpPr>
          <p:nvPr>
            <p:ph idx="1"/>
          </p:nvPr>
        </p:nvSpPr>
        <p:spPr/>
        <p:txBody>
          <a:bodyPr/>
          <a:lstStyle/>
          <a:p>
            <a:r>
              <a:rPr lang="nl-NL" dirty="0"/>
              <a:t>Aankopen via telefoon of internet</a:t>
            </a:r>
          </a:p>
          <a:p>
            <a:r>
              <a:rPr lang="nl-NL" dirty="0"/>
              <a:t>14 werkdagen bedenktijd na ontvangst product</a:t>
            </a:r>
          </a:p>
          <a:p>
            <a:r>
              <a:rPr lang="nl-NL" dirty="0"/>
              <a:t>Niet bij geboekte reizen of producten met korte houdbaarheid</a:t>
            </a:r>
          </a:p>
          <a:p>
            <a:r>
              <a:rPr lang="nl-NL" dirty="0"/>
              <a:t>Algemene voorwaarden moeten zichtbaar zijn</a:t>
            </a:r>
          </a:p>
        </p:txBody>
      </p:sp>
    </p:spTree>
    <p:extLst>
      <p:ext uri="{BB962C8B-B14F-4D97-AF65-F5344CB8AC3E}">
        <p14:creationId xmlns:p14="http://schemas.microsoft.com/office/powerpoint/2010/main" val="1814620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D5A22E-AD2E-4041-94FF-C55E402C3D36}"/>
              </a:ext>
            </a:extLst>
          </p:cNvPr>
          <p:cNvSpPr>
            <a:spLocks noGrp="1"/>
          </p:cNvSpPr>
          <p:nvPr>
            <p:ph type="title"/>
          </p:nvPr>
        </p:nvSpPr>
        <p:spPr/>
        <p:txBody>
          <a:bodyPr/>
          <a:lstStyle/>
          <a:p>
            <a:r>
              <a:rPr lang="nl-NL" dirty="0"/>
              <a:t>Algemene voorwaarden</a:t>
            </a:r>
          </a:p>
        </p:txBody>
      </p:sp>
      <p:sp>
        <p:nvSpPr>
          <p:cNvPr id="3" name="Tijdelijke aanduiding voor inhoud 2">
            <a:extLst>
              <a:ext uri="{FF2B5EF4-FFF2-40B4-BE49-F238E27FC236}">
                <a16:creationId xmlns:a16="http://schemas.microsoft.com/office/drawing/2014/main" id="{8F354869-A902-4412-AF22-D0752B91F849}"/>
              </a:ext>
            </a:extLst>
          </p:cNvPr>
          <p:cNvSpPr>
            <a:spLocks noGrp="1"/>
          </p:cNvSpPr>
          <p:nvPr>
            <p:ph idx="1"/>
          </p:nvPr>
        </p:nvSpPr>
        <p:spPr/>
        <p:txBody>
          <a:bodyPr/>
          <a:lstStyle/>
          <a:p>
            <a:r>
              <a:rPr lang="nl-NL" dirty="0"/>
              <a:t>Voorwaarden van betalen</a:t>
            </a:r>
          </a:p>
          <a:p>
            <a:r>
              <a:rPr lang="nl-NL" dirty="0"/>
              <a:t>Voorwaarden van garantie</a:t>
            </a:r>
          </a:p>
          <a:p>
            <a:r>
              <a:rPr lang="nl-NL" dirty="0"/>
              <a:t>Voorwaarden van prijsaanpassingen (tussentijds aanpassen of fout prijskaartje)</a:t>
            </a:r>
          </a:p>
          <a:p>
            <a:r>
              <a:rPr lang="nl-NL" dirty="0"/>
              <a:t>Voorwaarden van levering (b.v. levertijd)</a:t>
            </a:r>
          </a:p>
          <a:p>
            <a:r>
              <a:rPr lang="nl-NL" dirty="0"/>
              <a:t>De ‘hoofdorganisatie’ van de verkoper</a:t>
            </a:r>
          </a:p>
          <a:p>
            <a:r>
              <a:rPr lang="nl-NL" dirty="0"/>
              <a:t>Klachtenafhandeling / service</a:t>
            </a:r>
          </a:p>
          <a:p>
            <a:r>
              <a:rPr lang="nl-NL" dirty="0"/>
              <a:t>ETC……. ETC……. ETC….</a:t>
            </a:r>
          </a:p>
          <a:p>
            <a:endParaRPr lang="nl-NL" dirty="0"/>
          </a:p>
        </p:txBody>
      </p:sp>
    </p:spTree>
    <p:extLst>
      <p:ext uri="{BB962C8B-B14F-4D97-AF65-F5344CB8AC3E}">
        <p14:creationId xmlns:p14="http://schemas.microsoft.com/office/powerpoint/2010/main" val="1804302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A11AC3-9356-4C82-8DEB-159C2141B164}"/>
              </a:ext>
            </a:extLst>
          </p:cNvPr>
          <p:cNvSpPr>
            <a:spLocks noGrp="1"/>
          </p:cNvSpPr>
          <p:nvPr>
            <p:ph type="title"/>
          </p:nvPr>
        </p:nvSpPr>
        <p:spPr/>
        <p:txBody>
          <a:bodyPr/>
          <a:lstStyle/>
          <a:p>
            <a:r>
              <a:rPr lang="nl-NL" dirty="0"/>
              <a:t>Vraag: wat is het verschil in recht tussen online kopen of in een winkel?</a:t>
            </a:r>
          </a:p>
        </p:txBody>
      </p:sp>
    </p:spTree>
    <p:extLst>
      <p:ext uri="{BB962C8B-B14F-4D97-AF65-F5344CB8AC3E}">
        <p14:creationId xmlns:p14="http://schemas.microsoft.com/office/powerpoint/2010/main" val="1268158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EB3093-F44B-4FDE-9510-018D2EE2C072}"/>
              </a:ext>
            </a:extLst>
          </p:cNvPr>
          <p:cNvSpPr>
            <a:spLocks noGrp="1"/>
          </p:cNvSpPr>
          <p:nvPr>
            <p:ph type="title"/>
          </p:nvPr>
        </p:nvSpPr>
        <p:spPr/>
        <p:txBody>
          <a:bodyPr/>
          <a:lstStyle/>
          <a:p>
            <a:r>
              <a:rPr lang="nl-NL" dirty="0"/>
              <a:t>Antwoord verschil online of winkel	</a:t>
            </a:r>
          </a:p>
        </p:txBody>
      </p:sp>
      <p:sp>
        <p:nvSpPr>
          <p:cNvPr id="3" name="Tijdelijke aanduiding voor inhoud 2">
            <a:extLst>
              <a:ext uri="{FF2B5EF4-FFF2-40B4-BE49-F238E27FC236}">
                <a16:creationId xmlns:a16="http://schemas.microsoft.com/office/drawing/2014/main" id="{1A28E54B-5500-4D5B-9E23-705B5E930414}"/>
              </a:ext>
            </a:extLst>
          </p:cNvPr>
          <p:cNvSpPr>
            <a:spLocks noGrp="1"/>
          </p:cNvSpPr>
          <p:nvPr>
            <p:ph idx="1"/>
          </p:nvPr>
        </p:nvSpPr>
        <p:spPr>
          <a:xfrm>
            <a:off x="1451579" y="2015732"/>
            <a:ext cx="9603275" cy="3886304"/>
          </a:xfrm>
        </p:spPr>
        <p:txBody>
          <a:bodyPr>
            <a:normAutofit fontScale="92500" lnSpcReduction="20000"/>
          </a:bodyPr>
          <a:lstStyle/>
          <a:p>
            <a:r>
              <a:rPr lang="nl-NL" dirty="0"/>
              <a:t>14 dagen bedenktijd voor online, winkel geldt geen bedenktijd</a:t>
            </a:r>
          </a:p>
          <a:p>
            <a:r>
              <a:rPr lang="nl-NL" dirty="0"/>
              <a:t>De verkoper is verplicht je informatie geven over:</a:t>
            </a:r>
          </a:p>
          <a:p>
            <a:pPr lvl="1"/>
            <a:r>
              <a:rPr lang="nl-NL" dirty="0"/>
              <a:t>het bestelproces</a:t>
            </a:r>
          </a:p>
          <a:p>
            <a:pPr lvl="1"/>
            <a:r>
              <a:rPr lang="nl-NL" dirty="0"/>
              <a:t>de belangrijkste kenmerken van het product of de dienst</a:t>
            </a:r>
          </a:p>
          <a:p>
            <a:pPr lvl="1"/>
            <a:r>
              <a:rPr lang="nl-NL" dirty="0"/>
              <a:t>de levertijd</a:t>
            </a:r>
          </a:p>
          <a:p>
            <a:pPr lvl="1"/>
            <a:r>
              <a:rPr lang="nl-NL" dirty="0"/>
              <a:t>de prijs</a:t>
            </a:r>
          </a:p>
          <a:p>
            <a:pPr lvl="1"/>
            <a:r>
              <a:rPr lang="nl-NL" dirty="0"/>
              <a:t>bijkomende kosten</a:t>
            </a:r>
          </a:p>
          <a:p>
            <a:pPr lvl="1"/>
            <a:r>
              <a:rPr lang="nl-NL" dirty="0"/>
              <a:t>de bedenktijd</a:t>
            </a:r>
          </a:p>
          <a:p>
            <a:pPr lvl="1"/>
            <a:r>
              <a:rPr lang="nl-NL" dirty="0"/>
              <a:t>duur van de overeenkomst</a:t>
            </a:r>
          </a:p>
          <a:p>
            <a:pPr lvl="1"/>
            <a:r>
              <a:rPr lang="nl-NL" dirty="0"/>
              <a:t>garantie</a:t>
            </a:r>
          </a:p>
          <a:p>
            <a:pPr lvl="1"/>
            <a:r>
              <a:rPr lang="nl-NL" dirty="0"/>
              <a:t>klachtenregeling en gegevens van het bedrijf (klantenservice, postadres en bezoekadres)</a:t>
            </a:r>
          </a:p>
          <a:p>
            <a:endParaRPr lang="nl-NL" dirty="0"/>
          </a:p>
        </p:txBody>
      </p:sp>
    </p:spTree>
    <p:extLst>
      <p:ext uri="{BB962C8B-B14F-4D97-AF65-F5344CB8AC3E}">
        <p14:creationId xmlns:p14="http://schemas.microsoft.com/office/powerpoint/2010/main" val="2201648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3E1B8-5F7C-42C5-81C6-FD9518A2E1B2}"/>
              </a:ext>
            </a:extLst>
          </p:cNvPr>
          <p:cNvSpPr>
            <a:spLocks noGrp="1"/>
          </p:cNvSpPr>
          <p:nvPr>
            <p:ph type="title"/>
          </p:nvPr>
        </p:nvSpPr>
        <p:spPr/>
        <p:txBody>
          <a:bodyPr/>
          <a:lstStyle/>
          <a:p>
            <a:r>
              <a:rPr lang="nl-NL" dirty="0"/>
              <a:t>Wet van Colportage	</a:t>
            </a:r>
          </a:p>
        </p:txBody>
      </p:sp>
      <p:pic>
        <p:nvPicPr>
          <p:cNvPr id="1026" name="Picture 2" descr="Sticker: geen collecte / geen colportage | bol.com">
            <a:extLst>
              <a:ext uri="{FF2B5EF4-FFF2-40B4-BE49-F238E27FC236}">
                <a16:creationId xmlns:a16="http://schemas.microsoft.com/office/drawing/2014/main" id="{706E14A3-FEDF-4753-A6AF-BD21537569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97782" y="3575780"/>
            <a:ext cx="5205524" cy="2233643"/>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509A290B-182F-4ABA-97AC-00586A222C60}"/>
              </a:ext>
            </a:extLst>
          </p:cNvPr>
          <p:cNvSpPr txBox="1"/>
          <p:nvPr/>
        </p:nvSpPr>
        <p:spPr>
          <a:xfrm>
            <a:off x="1634835" y="2244436"/>
            <a:ext cx="7592292" cy="1015663"/>
          </a:xfrm>
          <a:prstGeom prst="rect">
            <a:avLst/>
          </a:prstGeom>
          <a:noFill/>
        </p:spPr>
        <p:txBody>
          <a:bodyPr wrap="square" rtlCol="0">
            <a:spAutoFit/>
          </a:bodyPr>
          <a:lstStyle/>
          <a:p>
            <a:pPr marL="285750" indent="-285750">
              <a:buFont typeface="Arial" panose="020B0604020202020204" pitchFamily="34" charset="0"/>
              <a:buChar char="•"/>
            </a:pPr>
            <a:r>
              <a:rPr lang="nl-NL" sz="2000" dirty="0"/>
              <a:t>Verkopen aan de deur b.v. abonnementen of producten</a:t>
            </a:r>
          </a:p>
          <a:p>
            <a:pPr marL="285750" indent="-285750">
              <a:buFont typeface="Arial" panose="020B0604020202020204" pitchFamily="34" charset="0"/>
              <a:buChar char="•"/>
            </a:pPr>
            <a:r>
              <a:rPr lang="nl-NL" sz="2000" dirty="0"/>
              <a:t>Verkoopdemonstraties thuis (Tupperware of lingerie)</a:t>
            </a:r>
          </a:p>
          <a:p>
            <a:pPr marL="285750" indent="-285750">
              <a:buFont typeface="Arial" panose="020B0604020202020204" pitchFamily="34" charset="0"/>
              <a:buChar char="•"/>
            </a:pPr>
            <a:r>
              <a:rPr lang="nl-NL" sz="2000" dirty="0"/>
              <a:t>Verkopen op straat b.v. krantenabonnement</a:t>
            </a:r>
          </a:p>
        </p:txBody>
      </p:sp>
    </p:spTree>
    <p:extLst>
      <p:ext uri="{BB962C8B-B14F-4D97-AF65-F5344CB8AC3E}">
        <p14:creationId xmlns:p14="http://schemas.microsoft.com/office/powerpoint/2010/main" val="3084510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 klant centraal stellen in je kantoor is een mindset. Borg dit in je CRM.">
            <a:extLst>
              <a:ext uri="{FF2B5EF4-FFF2-40B4-BE49-F238E27FC236}">
                <a16:creationId xmlns:a16="http://schemas.microsoft.com/office/drawing/2014/main" id="{98C8D10D-D747-4258-A4E0-A8BD9EAD1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127" y="301753"/>
            <a:ext cx="8229599" cy="573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529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upperwareparty! Van jong tot oud om de uitzet op en top compleet te maken  | Jeugdherinneringen, Herinneringen, Nostalgie">
            <a:extLst>
              <a:ext uri="{FF2B5EF4-FFF2-40B4-BE49-F238E27FC236}">
                <a16:creationId xmlns:a16="http://schemas.microsoft.com/office/drawing/2014/main" id="{1B3DEBDB-0E72-435A-BD5F-763802391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563" y="39206"/>
            <a:ext cx="8076345" cy="6042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466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hat to Wear to a Lingerie Party | SoPosted.com">
            <a:extLst>
              <a:ext uri="{FF2B5EF4-FFF2-40B4-BE49-F238E27FC236}">
                <a16:creationId xmlns:a16="http://schemas.microsoft.com/office/drawing/2014/main" id="{DA895B39-1A55-4938-B010-FFA684DA8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217" y="116384"/>
            <a:ext cx="8963891" cy="5970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132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Koop aan de deur en bedenktijd| Consumentenbond">
            <a:extLst>
              <a:ext uri="{FF2B5EF4-FFF2-40B4-BE49-F238E27FC236}">
                <a16:creationId xmlns:a16="http://schemas.microsoft.com/office/drawing/2014/main" id="{9D11F537-945C-4957-BAE1-3E8C5C9F3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155" y="0"/>
            <a:ext cx="9189027" cy="612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834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60EF3-656C-40D2-A432-7D588AADB562}"/>
              </a:ext>
            </a:extLst>
          </p:cNvPr>
          <p:cNvSpPr>
            <a:spLocks noGrp="1"/>
          </p:cNvSpPr>
          <p:nvPr>
            <p:ph type="title"/>
          </p:nvPr>
        </p:nvSpPr>
        <p:spPr/>
        <p:txBody>
          <a:bodyPr/>
          <a:lstStyle/>
          <a:p>
            <a:r>
              <a:rPr lang="nl-NL" dirty="0"/>
              <a:t>Colportage</a:t>
            </a:r>
          </a:p>
        </p:txBody>
      </p:sp>
      <p:sp>
        <p:nvSpPr>
          <p:cNvPr id="3" name="Tijdelijke aanduiding voor inhoud 2">
            <a:extLst>
              <a:ext uri="{FF2B5EF4-FFF2-40B4-BE49-F238E27FC236}">
                <a16:creationId xmlns:a16="http://schemas.microsoft.com/office/drawing/2014/main" id="{2ED4310F-1756-4FA2-A3F7-7BB7F8A586D1}"/>
              </a:ext>
            </a:extLst>
          </p:cNvPr>
          <p:cNvSpPr>
            <a:spLocks noGrp="1"/>
          </p:cNvSpPr>
          <p:nvPr>
            <p:ph idx="1"/>
          </p:nvPr>
        </p:nvSpPr>
        <p:spPr/>
        <p:txBody>
          <a:bodyPr/>
          <a:lstStyle/>
          <a:p>
            <a:r>
              <a:rPr lang="nl-NL" dirty="0"/>
              <a:t>Kunnen binnen 8 dagen schriftelijk ongedaan worden gemaakt zonder opgave van reden (afkoelingsperiode)</a:t>
            </a:r>
          </a:p>
          <a:p>
            <a:r>
              <a:rPr lang="nl-NL" dirty="0"/>
              <a:t>Verkoper moet zich legitimeren</a:t>
            </a:r>
          </a:p>
          <a:p>
            <a:endParaRPr lang="nl-NL" dirty="0"/>
          </a:p>
          <a:p>
            <a:endParaRPr lang="nl-NL" dirty="0"/>
          </a:p>
        </p:txBody>
      </p:sp>
    </p:spTree>
    <p:extLst>
      <p:ext uri="{BB962C8B-B14F-4D97-AF65-F5344CB8AC3E}">
        <p14:creationId xmlns:p14="http://schemas.microsoft.com/office/powerpoint/2010/main" val="3067480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9D2C2-31AE-4B84-BD80-00382D02208C}"/>
              </a:ext>
            </a:extLst>
          </p:cNvPr>
          <p:cNvSpPr>
            <a:spLocks noGrp="1"/>
          </p:cNvSpPr>
          <p:nvPr>
            <p:ph type="title"/>
          </p:nvPr>
        </p:nvSpPr>
        <p:spPr/>
        <p:txBody>
          <a:bodyPr/>
          <a:lstStyle/>
          <a:p>
            <a:r>
              <a:rPr lang="nl-NL" dirty="0"/>
              <a:t>Wet product aansprakelijkheid</a:t>
            </a:r>
          </a:p>
        </p:txBody>
      </p:sp>
      <p:sp>
        <p:nvSpPr>
          <p:cNvPr id="3" name="Tijdelijke aanduiding voor inhoud 2">
            <a:extLst>
              <a:ext uri="{FF2B5EF4-FFF2-40B4-BE49-F238E27FC236}">
                <a16:creationId xmlns:a16="http://schemas.microsoft.com/office/drawing/2014/main" id="{C68ECDE7-BE1D-4FA5-85D6-2570A8160EE0}"/>
              </a:ext>
            </a:extLst>
          </p:cNvPr>
          <p:cNvSpPr>
            <a:spLocks noGrp="1"/>
          </p:cNvSpPr>
          <p:nvPr>
            <p:ph idx="1"/>
          </p:nvPr>
        </p:nvSpPr>
        <p:spPr/>
        <p:txBody>
          <a:bodyPr/>
          <a:lstStyle/>
          <a:p>
            <a:r>
              <a:rPr lang="nl-NL" dirty="0"/>
              <a:t>Fabrikanten zijn verantwoordelijk bij schade als het product niet goed is</a:t>
            </a:r>
          </a:p>
          <a:p>
            <a:r>
              <a:rPr lang="nl-NL" dirty="0"/>
              <a:t>Product is dan gebrekkig</a:t>
            </a:r>
          </a:p>
          <a:p>
            <a:r>
              <a:rPr lang="nl-NL" dirty="0"/>
              <a:t>Consument heeft recht op een deugdelijk product d.w.z. dat het normaal functioneert bij normaal gebruik (gevolg schade)</a:t>
            </a:r>
          </a:p>
        </p:txBody>
      </p:sp>
    </p:spTree>
    <p:extLst>
      <p:ext uri="{BB962C8B-B14F-4D97-AF65-F5344CB8AC3E}">
        <p14:creationId xmlns:p14="http://schemas.microsoft.com/office/powerpoint/2010/main" val="3855687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a:hlinkClick r:id="" action="ppaction://media"/>
            <a:extLst>
              <a:ext uri="{FF2B5EF4-FFF2-40B4-BE49-F238E27FC236}">
                <a16:creationId xmlns:a16="http://schemas.microsoft.com/office/drawing/2014/main" id="{7F7A8874-79DA-4FA7-9552-5636D9F72F1B}"/>
              </a:ext>
            </a:extLst>
          </p:cNvPr>
          <p:cNvPicPr>
            <a:picLocks noRot="1" noChangeAspect="1"/>
          </p:cNvPicPr>
          <p:nvPr>
            <a:videoFile r:link="rId1"/>
          </p:nvPr>
        </p:nvPicPr>
        <p:blipFill>
          <a:blip r:embed="rId3"/>
          <a:stretch>
            <a:fillRect/>
          </a:stretch>
        </p:blipFill>
        <p:spPr>
          <a:xfrm>
            <a:off x="360218" y="0"/>
            <a:ext cx="10861965" cy="6109855"/>
          </a:xfrm>
          <a:prstGeom prst="rect">
            <a:avLst/>
          </a:prstGeom>
        </p:spPr>
      </p:pic>
      <p:sp>
        <p:nvSpPr>
          <p:cNvPr id="3" name="Tekstvak 2">
            <a:extLst>
              <a:ext uri="{FF2B5EF4-FFF2-40B4-BE49-F238E27FC236}">
                <a16:creationId xmlns:a16="http://schemas.microsoft.com/office/drawing/2014/main" id="{0930B7B2-474F-45D3-8808-77AEC26E754A}"/>
              </a:ext>
            </a:extLst>
          </p:cNvPr>
          <p:cNvSpPr txBox="1"/>
          <p:nvPr/>
        </p:nvSpPr>
        <p:spPr>
          <a:xfrm>
            <a:off x="2701636" y="6248400"/>
            <a:ext cx="7038109" cy="800219"/>
          </a:xfrm>
          <a:prstGeom prst="rect">
            <a:avLst/>
          </a:prstGeom>
          <a:noFill/>
        </p:spPr>
        <p:txBody>
          <a:bodyPr wrap="square" rtlCol="0">
            <a:spAutoFit/>
          </a:bodyPr>
          <a:lstStyle/>
          <a:p>
            <a:r>
              <a:rPr lang="nl-NL" sz="2800" dirty="0"/>
              <a:t>Garantie: Wet product aansprakelijkheid</a:t>
            </a:r>
          </a:p>
          <a:p>
            <a:endParaRPr lang="nl-NL" dirty="0"/>
          </a:p>
        </p:txBody>
      </p:sp>
    </p:spTree>
    <p:extLst>
      <p:ext uri="{BB962C8B-B14F-4D97-AF65-F5344CB8AC3E}">
        <p14:creationId xmlns:p14="http://schemas.microsoft.com/office/powerpoint/2010/main" val="1049211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E7A0B-24B7-4848-88CA-1553AA21AC1F}"/>
              </a:ext>
            </a:extLst>
          </p:cNvPr>
          <p:cNvSpPr>
            <a:spLocks noGrp="1"/>
          </p:cNvSpPr>
          <p:nvPr>
            <p:ph type="title"/>
          </p:nvPr>
        </p:nvSpPr>
        <p:spPr/>
        <p:txBody>
          <a:bodyPr/>
          <a:lstStyle/>
          <a:p>
            <a:r>
              <a:rPr lang="nl-NL" dirty="0"/>
              <a:t>Voorbeelden product aansprakelijkheid</a:t>
            </a:r>
          </a:p>
        </p:txBody>
      </p:sp>
      <p:sp>
        <p:nvSpPr>
          <p:cNvPr id="3" name="Tijdelijke aanduiding voor inhoud 2">
            <a:extLst>
              <a:ext uri="{FF2B5EF4-FFF2-40B4-BE49-F238E27FC236}">
                <a16:creationId xmlns:a16="http://schemas.microsoft.com/office/drawing/2014/main" id="{4BF82EAF-C704-428E-A4FE-CCD5FF5427D3}"/>
              </a:ext>
            </a:extLst>
          </p:cNvPr>
          <p:cNvSpPr>
            <a:spLocks noGrp="1"/>
          </p:cNvSpPr>
          <p:nvPr>
            <p:ph idx="1"/>
          </p:nvPr>
        </p:nvSpPr>
        <p:spPr/>
        <p:txBody>
          <a:bodyPr/>
          <a:lstStyle/>
          <a:p>
            <a:r>
              <a:rPr lang="nl-NL" dirty="0"/>
              <a:t>Loodgieter maakt een ‘foutje’ en je huis komt onder water te staan</a:t>
            </a:r>
          </a:p>
          <a:p>
            <a:r>
              <a:rPr lang="nl-NL" dirty="0"/>
              <a:t>Kortsluiting van je TV en er ontstaat brandschade</a:t>
            </a:r>
          </a:p>
          <a:p>
            <a:r>
              <a:rPr lang="nl-NL" dirty="0"/>
              <a:t>Productiefout bij een auto</a:t>
            </a:r>
          </a:p>
        </p:txBody>
      </p:sp>
    </p:spTree>
    <p:extLst>
      <p:ext uri="{BB962C8B-B14F-4D97-AF65-F5344CB8AC3E}">
        <p14:creationId xmlns:p14="http://schemas.microsoft.com/office/powerpoint/2010/main" val="807629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2E5890D-3DA6-4F61-9BBC-472FCABB2D79}"/>
              </a:ext>
            </a:extLst>
          </p:cNvPr>
          <p:cNvPicPr>
            <a:picLocks noChangeAspect="1"/>
          </p:cNvPicPr>
          <p:nvPr/>
        </p:nvPicPr>
        <p:blipFill rotWithShape="1">
          <a:blip r:embed="rId2"/>
          <a:srcRect l="11818" t="40400" r="38295" b="14932"/>
          <a:stretch/>
        </p:blipFill>
        <p:spPr>
          <a:xfrm>
            <a:off x="13855" y="0"/>
            <a:ext cx="6082145" cy="3061855"/>
          </a:xfrm>
          <a:prstGeom prst="rect">
            <a:avLst/>
          </a:prstGeom>
        </p:spPr>
      </p:pic>
      <p:pic>
        <p:nvPicPr>
          <p:cNvPr id="3" name="Afbeelding 2">
            <a:extLst>
              <a:ext uri="{FF2B5EF4-FFF2-40B4-BE49-F238E27FC236}">
                <a16:creationId xmlns:a16="http://schemas.microsoft.com/office/drawing/2014/main" id="{7FCC05EB-2AC5-489A-91A8-A46D0E7E8E67}"/>
              </a:ext>
            </a:extLst>
          </p:cNvPr>
          <p:cNvPicPr>
            <a:picLocks noChangeAspect="1"/>
          </p:cNvPicPr>
          <p:nvPr/>
        </p:nvPicPr>
        <p:blipFill rotWithShape="1">
          <a:blip r:embed="rId3"/>
          <a:srcRect l="11477" t="44846" r="37841" b="16152"/>
          <a:stretch/>
        </p:blipFill>
        <p:spPr>
          <a:xfrm>
            <a:off x="-83127" y="3408548"/>
            <a:ext cx="6179127" cy="2673495"/>
          </a:xfrm>
          <a:prstGeom prst="rect">
            <a:avLst/>
          </a:prstGeom>
        </p:spPr>
      </p:pic>
      <p:pic>
        <p:nvPicPr>
          <p:cNvPr id="4" name="Afbeelding 3">
            <a:extLst>
              <a:ext uri="{FF2B5EF4-FFF2-40B4-BE49-F238E27FC236}">
                <a16:creationId xmlns:a16="http://schemas.microsoft.com/office/drawing/2014/main" id="{C3FD31E9-74C8-43FD-B82F-52498516C0DF}"/>
              </a:ext>
            </a:extLst>
          </p:cNvPr>
          <p:cNvPicPr>
            <a:picLocks noChangeAspect="1"/>
          </p:cNvPicPr>
          <p:nvPr/>
        </p:nvPicPr>
        <p:blipFill rotWithShape="1">
          <a:blip r:embed="rId4"/>
          <a:srcRect l="6878" t="44644" r="37422" b="10688"/>
          <a:stretch/>
        </p:blipFill>
        <p:spPr>
          <a:xfrm>
            <a:off x="6353607" y="146020"/>
            <a:ext cx="5319281" cy="2398340"/>
          </a:xfrm>
          <a:prstGeom prst="rect">
            <a:avLst/>
          </a:prstGeom>
        </p:spPr>
      </p:pic>
      <p:pic>
        <p:nvPicPr>
          <p:cNvPr id="6" name="Afbeelding 5">
            <a:extLst>
              <a:ext uri="{FF2B5EF4-FFF2-40B4-BE49-F238E27FC236}">
                <a16:creationId xmlns:a16="http://schemas.microsoft.com/office/drawing/2014/main" id="{806A3E71-36FE-41BE-A376-23597A75FCD5}"/>
              </a:ext>
            </a:extLst>
          </p:cNvPr>
          <p:cNvPicPr>
            <a:picLocks noChangeAspect="1"/>
          </p:cNvPicPr>
          <p:nvPr/>
        </p:nvPicPr>
        <p:blipFill rotWithShape="1">
          <a:blip r:embed="rId5"/>
          <a:srcRect l="9609" t="39804" r="42439" b="48286"/>
          <a:stretch/>
        </p:blipFill>
        <p:spPr>
          <a:xfrm>
            <a:off x="6353607" y="2941213"/>
            <a:ext cx="5846184" cy="816348"/>
          </a:xfrm>
          <a:prstGeom prst="rect">
            <a:avLst/>
          </a:prstGeom>
        </p:spPr>
      </p:pic>
      <p:pic>
        <p:nvPicPr>
          <p:cNvPr id="7" name="Afbeelding 6">
            <a:extLst>
              <a:ext uri="{FF2B5EF4-FFF2-40B4-BE49-F238E27FC236}">
                <a16:creationId xmlns:a16="http://schemas.microsoft.com/office/drawing/2014/main" id="{DEDDBDA2-F495-41BA-8491-8D899AC88CB9}"/>
              </a:ext>
            </a:extLst>
          </p:cNvPr>
          <p:cNvPicPr>
            <a:picLocks noChangeAspect="1"/>
          </p:cNvPicPr>
          <p:nvPr/>
        </p:nvPicPr>
        <p:blipFill rotWithShape="1">
          <a:blip r:embed="rId6"/>
          <a:srcRect l="12656" t="29365" r="36662" b="39804"/>
          <a:stretch/>
        </p:blipFill>
        <p:spPr>
          <a:xfrm>
            <a:off x="6353607" y="3968677"/>
            <a:ext cx="6179127" cy="2113366"/>
          </a:xfrm>
          <a:prstGeom prst="rect">
            <a:avLst/>
          </a:prstGeom>
        </p:spPr>
      </p:pic>
    </p:spTree>
    <p:extLst>
      <p:ext uri="{BB962C8B-B14F-4D97-AF65-F5344CB8AC3E}">
        <p14:creationId xmlns:p14="http://schemas.microsoft.com/office/powerpoint/2010/main" val="248073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E963D9-3ED1-46B1-8445-87B55655D367}"/>
              </a:ext>
            </a:extLst>
          </p:cNvPr>
          <p:cNvSpPr>
            <a:spLocks noGrp="1"/>
          </p:cNvSpPr>
          <p:nvPr>
            <p:ph type="title"/>
          </p:nvPr>
        </p:nvSpPr>
        <p:spPr/>
        <p:txBody>
          <a:bodyPr/>
          <a:lstStyle/>
          <a:p>
            <a:r>
              <a:rPr lang="nl-NL" dirty="0"/>
              <a:t>Vraag ter controle</a:t>
            </a:r>
          </a:p>
        </p:txBody>
      </p:sp>
      <p:sp>
        <p:nvSpPr>
          <p:cNvPr id="3" name="Tijdelijke aanduiding voor inhoud 2">
            <a:extLst>
              <a:ext uri="{FF2B5EF4-FFF2-40B4-BE49-F238E27FC236}">
                <a16:creationId xmlns:a16="http://schemas.microsoft.com/office/drawing/2014/main" id="{A582697B-7A35-4FFC-8080-D6A53CE0EDA5}"/>
              </a:ext>
            </a:extLst>
          </p:cNvPr>
          <p:cNvSpPr>
            <a:spLocks noGrp="1"/>
          </p:cNvSpPr>
          <p:nvPr>
            <p:ph idx="1"/>
          </p:nvPr>
        </p:nvSpPr>
        <p:spPr/>
        <p:txBody>
          <a:bodyPr/>
          <a:lstStyle/>
          <a:p>
            <a:pPr marL="0" indent="0">
              <a:buNone/>
            </a:pPr>
            <a:r>
              <a:rPr lang="nl-NL" dirty="0"/>
              <a:t>Johan haalt eten bij een snackbar, de hygiëne is daar bedroevend, overal stof, eten niet gekoeld in de vitrine en de medewerkers gingen op een onhygiënische manier met het eten om. Welke wet werd hier overtreden?</a:t>
            </a:r>
          </a:p>
          <a:p>
            <a:pPr marL="457200" indent="-457200">
              <a:buAutoNum type="alphaLcPeriod"/>
            </a:pPr>
            <a:r>
              <a:rPr lang="nl-NL" dirty="0"/>
              <a:t>Wet koop op afstand</a:t>
            </a:r>
          </a:p>
          <a:p>
            <a:pPr marL="457200" indent="-457200">
              <a:buAutoNum type="alphaLcPeriod"/>
            </a:pPr>
            <a:r>
              <a:rPr lang="nl-NL" dirty="0"/>
              <a:t>Colportage wet</a:t>
            </a:r>
          </a:p>
          <a:p>
            <a:pPr marL="457200" indent="-457200">
              <a:buAutoNum type="alphaLcPeriod"/>
            </a:pPr>
            <a:r>
              <a:rPr lang="nl-NL" dirty="0"/>
              <a:t>Warenwet</a:t>
            </a:r>
          </a:p>
          <a:p>
            <a:pPr marL="457200" indent="-457200">
              <a:buAutoNum type="alphaLcPeriod"/>
            </a:pPr>
            <a:r>
              <a:rPr lang="nl-NL" dirty="0"/>
              <a:t>Wet van de productaansprakelijkheid</a:t>
            </a:r>
          </a:p>
        </p:txBody>
      </p:sp>
    </p:spTree>
    <p:extLst>
      <p:ext uri="{BB962C8B-B14F-4D97-AF65-F5344CB8AC3E}">
        <p14:creationId xmlns:p14="http://schemas.microsoft.com/office/powerpoint/2010/main" val="327995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1A7C02-5583-4BB1-87AC-D0593841CD76}"/>
              </a:ext>
            </a:extLst>
          </p:cNvPr>
          <p:cNvSpPr>
            <a:spLocks noGrp="1"/>
          </p:cNvSpPr>
          <p:nvPr>
            <p:ph type="title"/>
          </p:nvPr>
        </p:nvSpPr>
        <p:spPr/>
        <p:txBody>
          <a:bodyPr/>
          <a:lstStyle/>
          <a:p>
            <a:r>
              <a:rPr lang="nl-NL" dirty="0"/>
              <a:t>Vraag: Is ruilen in een winkel een recht of een service?</a:t>
            </a:r>
          </a:p>
        </p:txBody>
      </p:sp>
      <p:sp>
        <p:nvSpPr>
          <p:cNvPr id="3" name="Tijdelijke aanduiding voor tekst 2">
            <a:extLst>
              <a:ext uri="{FF2B5EF4-FFF2-40B4-BE49-F238E27FC236}">
                <a16:creationId xmlns:a16="http://schemas.microsoft.com/office/drawing/2014/main" id="{6848B9BE-438D-44E2-A5E5-7364DD496D8A}"/>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759508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 klant is koning. - Nederlandse gezegden, spreekwoorden; expressions,  proverbes néerlandais; Dutch expressions, proverbs - profNLDS - Photos -  Club Doctissimo">
            <a:extLst>
              <a:ext uri="{FF2B5EF4-FFF2-40B4-BE49-F238E27FC236}">
                <a16:creationId xmlns:a16="http://schemas.microsoft.com/office/drawing/2014/main" id="{54A2DBCA-621F-431E-990C-8D35CEEE1F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446" y="0"/>
            <a:ext cx="5344390" cy="615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973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3563ED-9C5F-452C-86F5-C0F793FBCBC2}"/>
              </a:ext>
            </a:extLst>
          </p:cNvPr>
          <p:cNvSpPr>
            <a:spLocks noGrp="1"/>
          </p:cNvSpPr>
          <p:nvPr>
            <p:ph type="title"/>
          </p:nvPr>
        </p:nvSpPr>
        <p:spPr/>
        <p:txBody>
          <a:bodyPr/>
          <a:lstStyle/>
          <a:p>
            <a:r>
              <a:rPr lang="nl-NL" dirty="0"/>
              <a:t>Tenzij……..</a:t>
            </a:r>
          </a:p>
        </p:txBody>
      </p:sp>
      <p:sp>
        <p:nvSpPr>
          <p:cNvPr id="3" name="Tijdelijke aanduiding voor inhoud 2">
            <a:extLst>
              <a:ext uri="{FF2B5EF4-FFF2-40B4-BE49-F238E27FC236}">
                <a16:creationId xmlns:a16="http://schemas.microsoft.com/office/drawing/2014/main" id="{9DFCB0DA-B5AA-44B4-84BA-D23CAFBC95F9}"/>
              </a:ext>
            </a:extLst>
          </p:cNvPr>
          <p:cNvSpPr>
            <a:spLocks noGrp="1"/>
          </p:cNvSpPr>
          <p:nvPr>
            <p:ph idx="1"/>
          </p:nvPr>
        </p:nvSpPr>
        <p:spPr/>
        <p:txBody>
          <a:bodyPr>
            <a:normAutofit lnSpcReduction="10000"/>
          </a:bodyPr>
          <a:lstStyle/>
          <a:p>
            <a:r>
              <a:rPr lang="nl-NL" dirty="0"/>
              <a:t>Ondeugdelijk product: ruilen is een recht van de koper! Het moet natuurlijk wel werken.</a:t>
            </a:r>
          </a:p>
          <a:p>
            <a:endParaRPr lang="nl-NL" dirty="0"/>
          </a:p>
          <a:p>
            <a:r>
              <a:rPr lang="nl-NL" dirty="0"/>
              <a:t>Spijt van de aankoop: geen recht maar een GUNST van de verkoper</a:t>
            </a:r>
          </a:p>
          <a:p>
            <a:endParaRPr lang="nl-NL" dirty="0"/>
          </a:p>
          <a:p>
            <a:r>
              <a:rPr lang="nl-NL" dirty="0"/>
              <a:t>Kassabon is handig maar niet verplicht:</a:t>
            </a:r>
          </a:p>
          <a:p>
            <a:pPr lvl="1"/>
            <a:r>
              <a:rPr lang="nl-NL" dirty="0"/>
              <a:t>(digitaal) bankafschrift</a:t>
            </a:r>
          </a:p>
          <a:p>
            <a:pPr lvl="1"/>
            <a:r>
              <a:rPr lang="nl-NL" dirty="0"/>
              <a:t>Coulance van verkoper</a:t>
            </a:r>
          </a:p>
          <a:p>
            <a:pPr lvl="1"/>
            <a:r>
              <a:rPr lang="nl-NL" dirty="0"/>
              <a:t>Kassasysteem van de winkel</a:t>
            </a:r>
          </a:p>
        </p:txBody>
      </p:sp>
    </p:spTree>
    <p:extLst>
      <p:ext uri="{BB962C8B-B14F-4D97-AF65-F5344CB8AC3E}">
        <p14:creationId xmlns:p14="http://schemas.microsoft.com/office/powerpoint/2010/main" val="1302470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F4BA82-9CAF-4EBE-8277-62EA25E6C419}"/>
              </a:ext>
            </a:extLst>
          </p:cNvPr>
          <p:cNvSpPr>
            <a:spLocks noGrp="1"/>
          </p:cNvSpPr>
          <p:nvPr>
            <p:ph type="title"/>
          </p:nvPr>
        </p:nvSpPr>
        <p:spPr/>
        <p:txBody>
          <a:bodyPr/>
          <a:lstStyle/>
          <a:p>
            <a:r>
              <a:rPr lang="nl-NL" dirty="0"/>
              <a:t>Wat doe je bij een klacht?</a:t>
            </a:r>
          </a:p>
        </p:txBody>
      </p:sp>
      <p:sp>
        <p:nvSpPr>
          <p:cNvPr id="3" name="Tijdelijke aanduiding voor inhoud 2">
            <a:extLst>
              <a:ext uri="{FF2B5EF4-FFF2-40B4-BE49-F238E27FC236}">
                <a16:creationId xmlns:a16="http://schemas.microsoft.com/office/drawing/2014/main" id="{B63CC2C6-1967-4E8B-AB2F-7EF7F68609BF}"/>
              </a:ext>
            </a:extLst>
          </p:cNvPr>
          <p:cNvSpPr>
            <a:spLocks noGrp="1"/>
          </p:cNvSpPr>
          <p:nvPr>
            <p:ph idx="1"/>
          </p:nvPr>
        </p:nvSpPr>
        <p:spPr/>
        <p:txBody>
          <a:bodyPr/>
          <a:lstStyle/>
          <a:p>
            <a:r>
              <a:rPr lang="nl-NL" dirty="0"/>
              <a:t>Vervangend product</a:t>
            </a:r>
          </a:p>
          <a:p>
            <a:r>
              <a:rPr lang="nl-NL" dirty="0"/>
              <a:t>Geld terug geven</a:t>
            </a:r>
          </a:p>
          <a:p>
            <a:r>
              <a:rPr lang="nl-NL" dirty="0"/>
              <a:t>Een tegoedbon verstrekken</a:t>
            </a:r>
          </a:p>
        </p:txBody>
      </p:sp>
    </p:spTree>
    <p:extLst>
      <p:ext uri="{BB962C8B-B14F-4D97-AF65-F5344CB8AC3E}">
        <p14:creationId xmlns:p14="http://schemas.microsoft.com/office/powerpoint/2010/main" val="830091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a:hlinkClick r:id="" action="ppaction://media"/>
            <a:extLst>
              <a:ext uri="{FF2B5EF4-FFF2-40B4-BE49-F238E27FC236}">
                <a16:creationId xmlns:a16="http://schemas.microsoft.com/office/drawing/2014/main" id="{E877BC0F-2F17-40A7-98F1-DFD0D38E6539}"/>
              </a:ext>
            </a:extLst>
          </p:cNvPr>
          <p:cNvPicPr>
            <a:picLocks noRot="1" noChangeAspect="1"/>
          </p:cNvPicPr>
          <p:nvPr>
            <a:videoFile r:link="rId1"/>
          </p:nvPr>
        </p:nvPicPr>
        <p:blipFill>
          <a:blip r:embed="rId3"/>
          <a:stretch>
            <a:fillRect/>
          </a:stretch>
        </p:blipFill>
        <p:spPr>
          <a:xfrm>
            <a:off x="520315" y="0"/>
            <a:ext cx="10911226" cy="6137564"/>
          </a:xfrm>
          <a:prstGeom prst="rect">
            <a:avLst/>
          </a:prstGeom>
        </p:spPr>
      </p:pic>
      <p:sp>
        <p:nvSpPr>
          <p:cNvPr id="5" name="Tekstvak 4">
            <a:extLst>
              <a:ext uri="{FF2B5EF4-FFF2-40B4-BE49-F238E27FC236}">
                <a16:creationId xmlns:a16="http://schemas.microsoft.com/office/drawing/2014/main" id="{7B7548F3-BE33-485D-B293-312A9709D9C7}"/>
              </a:ext>
            </a:extLst>
          </p:cNvPr>
          <p:cNvSpPr txBox="1"/>
          <p:nvPr/>
        </p:nvSpPr>
        <p:spPr>
          <a:xfrm>
            <a:off x="3059546" y="6137564"/>
            <a:ext cx="5832763" cy="1446550"/>
          </a:xfrm>
          <a:prstGeom prst="rect">
            <a:avLst/>
          </a:prstGeom>
          <a:noFill/>
        </p:spPr>
        <p:txBody>
          <a:bodyPr wrap="square" rtlCol="0">
            <a:spAutoFit/>
          </a:bodyPr>
          <a:lstStyle/>
          <a:p>
            <a:pPr algn="ctr"/>
            <a:r>
              <a:rPr lang="nl-NL" sz="4400" dirty="0"/>
              <a:t>Garantie</a:t>
            </a:r>
          </a:p>
          <a:p>
            <a:pPr algn="ctr"/>
            <a:endParaRPr lang="nl-NL" sz="4400" dirty="0"/>
          </a:p>
        </p:txBody>
      </p:sp>
    </p:spTree>
    <p:extLst>
      <p:ext uri="{BB962C8B-B14F-4D97-AF65-F5344CB8AC3E}">
        <p14:creationId xmlns:p14="http://schemas.microsoft.com/office/powerpoint/2010/main" val="988835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306041-6210-43C1-8B33-109DB4E83323}"/>
              </a:ext>
            </a:extLst>
          </p:cNvPr>
          <p:cNvSpPr>
            <a:spLocks noGrp="1"/>
          </p:cNvSpPr>
          <p:nvPr>
            <p:ph type="title"/>
          </p:nvPr>
        </p:nvSpPr>
        <p:spPr/>
        <p:txBody>
          <a:bodyPr/>
          <a:lstStyle/>
          <a:p>
            <a:r>
              <a:rPr lang="nl-NL" dirty="0"/>
              <a:t>Consumenten belangen organisaties</a:t>
            </a:r>
          </a:p>
        </p:txBody>
      </p:sp>
      <p:sp>
        <p:nvSpPr>
          <p:cNvPr id="3" name="Tijdelijke aanduiding voor inhoud 2">
            <a:extLst>
              <a:ext uri="{FF2B5EF4-FFF2-40B4-BE49-F238E27FC236}">
                <a16:creationId xmlns:a16="http://schemas.microsoft.com/office/drawing/2014/main" id="{F5559A9F-95BA-4746-B4F5-5495DA3EF684}"/>
              </a:ext>
            </a:extLst>
          </p:cNvPr>
          <p:cNvSpPr>
            <a:spLocks noGrp="1"/>
          </p:cNvSpPr>
          <p:nvPr>
            <p:ph idx="1"/>
          </p:nvPr>
        </p:nvSpPr>
        <p:spPr/>
        <p:txBody>
          <a:bodyPr/>
          <a:lstStyle/>
          <a:p>
            <a:r>
              <a:rPr lang="nl-NL" dirty="0"/>
              <a:t>Consumentenbond</a:t>
            </a:r>
          </a:p>
          <a:p>
            <a:r>
              <a:rPr lang="nl-NL" dirty="0"/>
              <a:t>Radar (radar.avrotros.nl)</a:t>
            </a:r>
          </a:p>
          <a:p>
            <a:r>
              <a:rPr lang="nl-NL" dirty="0"/>
              <a:t>Kassa</a:t>
            </a:r>
          </a:p>
          <a:p>
            <a:endParaRPr lang="nl-NL" dirty="0"/>
          </a:p>
        </p:txBody>
      </p:sp>
    </p:spTree>
    <p:extLst>
      <p:ext uri="{BB962C8B-B14F-4D97-AF65-F5344CB8AC3E}">
        <p14:creationId xmlns:p14="http://schemas.microsoft.com/office/powerpoint/2010/main" val="366878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6418150-CF8B-45A9-8828-95996093CE33}"/>
              </a:ext>
            </a:extLst>
          </p:cNvPr>
          <p:cNvPicPr>
            <a:picLocks noChangeAspect="1"/>
          </p:cNvPicPr>
          <p:nvPr/>
        </p:nvPicPr>
        <p:blipFill rotWithShape="1">
          <a:blip r:embed="rId2"/>
          <a:srcRect t="9071" b="6039"/>
          <a:stretch/>
        </p:blipFill>
        <p:spPr>
          <a:xfrm>
            <a:off x="0" y="166255"/>
            <a:ext cx="12192000" cy="5818909"/>
          </a:xfrm>
          <a:prstGeom prst="rect">
            <a:avLst/>
          </a:prstGeom>
        </p:spPr>
      </p:pic>
    </p:spTree>
    <p:extLst>
      <p:ext uri="{BB962C8B-B14F-4D97-AF65-F5344CB8AC3E}">
        <p14:creationId xmlns:p14="http://schemas.microsoft.com/office/powerpoint/2010/main" val="413423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7A796A-2AD4-4869-8D02-0447706EE8BB}"/>
              </a:ext>
            </a:extLst>
          </p:cNvPr>
          <p:cNvSpPr>
            <a:spLocks noGrp="1"/>
          </p:cNvSpPr>
          <p:nvPr>
            <p:ph type="title"/>
          </p:nvPr>
        </p:nvSpPr>
        <p:spPr>
          <a:xfrm>
            <a:off x="1330694" y="426093"/>
            <a:ext cx="8643154" cy="1887950"/>
          </a:xfrm>
        </p:spPr>
        <p:txBody>
          <a:bodyPr/>
          <a:lstStyle/>
          <a:p>
            <a:r>
              <a:rPr lang="nl-NL" dirty="0"/>
              <a:t>Heb je wel eens te maken gehad met een klagende  of boze </a:t>
            </a:r>
            <a:br>
              <a:rPr lang="nl-NL" dirty="0"/>
            </a:br>
            <a:r>
              <a:rPr lang="nl-NL" dirty="0"/>
              <a:t>klant?</a:t>
            </a:r>
          </a:p>
        </p:txBody>
      </p:sp>
      <p:sp>
        <p:nvSpPr>
          <p:cNvPr id="3" name="Tijdelijke aanduiding voor tekst 2">
            <a:extLst>
              <a:ext uri="{FF2B5EF4-FFF2-40B4-BE49-F238E27FC236}">
                <a16:creationId xmlns:a16="http://schemas.microsoft.com/office/drawing/2014/main" id="{9259BE30-C351-4555-B955-0A92E000B6A3}"/>
              </a:ext>
            </a:extLst>
          </p:cNvPr>
          <p:cNvSpPr>
            <a:spLocks noGrp="1"/>
          </p:cNvSpPr>
          <p:nvPr>
            <p:ph type="body" idx="1"/>
          </p:nvPr>
        </p:nvSpPr>
        <p:spPr/>
        <p:txBody>
          <a:bodyPr/>
          <a:lstStyle/>
          <a:p>
            <a:r>
              <a:rPr lang="nl-NL" dirty="0"/>
              <a:t>Het doel van een klachtengesprek! OPLOSSEN!!</a:t>
            </a:r>
          </a:p>
        </p:txBody>
      </p:sp>
      <p:pic>
        <p:nvPicPr>
          <p:cNvPr id="12290" name="Picture 2" descr="Klagende klanten in de winkel">
            <a:extLst>
              <a:ext uri="{FF2B5EF4-FFF2-40B4-BE49-F238E27FC236}">
                <a16:creationId xmlns:a16="http://schemas.microsoft.com/office/drawing/2014/main" id="{06ADFD99-2023-4F74-BA39-F37BC61AFA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135" r="30169"/>
          <a:stretch/>
        </p:blipFill>
        <p:spPr bwMode="auto">
          <a:xfrm>
            <a:off x="7658101" y="1815279"/>
            <a:ext cx="3591790" cy="3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249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1ADA0D-7680-4AC2-A099-E319C165AED6}"/>
              </a:ext>
            </a:extLst>
          </p:cNvPr>
          <p:cNvSpPr>
            <a:spLocks noGrp="1"/>
          </p:cNvSpPr>
          <p:nvPr>
            <p:ph type="title"/>
          </p:nvPr>
        </p:nvSpPr>
        <p:spPr/>
        <p:txBody>
          <a:bodyPr/>
          <a:lstStyle/>
          <a:p>
            <a:r>
              <a:rPr lang="nl-NL" dirty="0"/>
              <a:t>De stappen</a:t>
            </a:r>
          </a:p>
        </p:txBody>
      </p:sp>
      <p:sp>
        <p:nvSpPr>
          <p:cNvPr id="3" name="Tijdelijke aanduiding voor inhoud 2">
            <a:extLst>
              <a:ext uri="{FF2B5EF4-FFF2-40B4-BE49-F238E27FC236}">
                <a16:creationId xmlns:a16="http://schemas.microsoft.com/office/drawing/2014/main" id="{2EBE0457-C8BA-4D05-970F-79363154054B}"/>
              </a:ext>
            </a:extLst>
          </p:cNvPr>
          <p:cNvSpPr>
            <a:spLocks noGrp="1"/>
          </p:cNvSpPr>
          <p:nvPr>
            <p:ph idx="1"/>
          </p:nvPr>
        </p:nvSpPr>
        <p:spPr/>
        <p:txBody>
          <a:bodyPr/>
          <a:lstStyle/>
          <a:p>
            <a:r>
              <a:rPr lang="nl-NL" dirty="0"/>
              <a:t>Laat de klant stoom afblazen, reageer pas op het moment dat de klant uitgepraat is!</a:t>
            </a:r>
          </a:p>
          <a:p>
            <a:r>
              <a:rPr lang="nl-NL" dirty="0"/>
              <a:t>LSD (luisteren, samenvatten en doorvragen)</a:t>
            </a:r>
          </a:p>
          <a:p>
            <a:r>
              <a:rPr lang="nl-NL" dirty="0"/>
              <a:t>Begrip tonen en klacht serieus nemen</a:t>
            </a:r>
          </a:p>
          <a:p>
            <a:r>
              <a:rPr lang="nl-NL" dirty="0"/>
              <a:t>Ga samen op zoek naar een oplossing</a:t>
            </a:r>
          </a:p>
          <a:p>
            <a:r>
              <a:rPr lang="nl-NL" dirty="0"/>
              <a:t>Vraag de klant of hij na afloop tevreden is</a:t>
            </a:r>
          </a:p>
        </p:txBody>
      </p:sp>
    </p:spTree>
    <p:extLst>
      <p:ext uri="{BB962C8B-B14F-4D97-AF65-F5344CB8AC3E}">
        <p14:creationId xmlns:p14="http://schemas.microsoft.com/office/powerpoint/2010/main" val="3612653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B57C0D-A9E4-46BE-893F-245F46F32D01}"/>
              </a:ext>
            </a:extLst>
          </p:cNvPr>
          <p:cNvSpPr>
            <a:spLocks noGrp="1"/>
          </p:cNvSpPr>
          <p:nvPr>
            <p:ph type="title"/>
          </p:nvPr>
        </p:nvSpPr>
        <p:spPr/>
        <p:txBody>
          <a:bodyPr/>
          <a:lstStyle/>
          <a:p>
            <a:r>
              <a:rPr lang="nl-NL" dirty="0"/>
              <a:t>Casus / opdracht</a:t>
            </a:r>
          </a:p>
        </p:txBody>
      </p:sp>
      <p:sp>
        <p:nvSpPr>
          <p:cNvPr id="3" name="Tijdelijke aanduiding voor inhoud 2">
            <a:extLst>
              <a:ext uri="{FF2B5EF4-FFF2-40B4-BE49-F238E27FC236}">
                <a16:creationId xmlns:a16="http://schemas.microsoft.com/office/drawing/2014/main" id="{1E3BB781-C4B0-4EF0-BE51-8A48ACAB5132}"/>
              </a:ext>
            </a:extLst>
          </p:cNvPr>
          <p:cNvSpPr>
            <a:spLocks noGrp="1"/>
          </p:cNvSpPr>
          <p:nvPr>
            <p:ph idx="1"/>
          </p:nvPr>
        </p:nvSpPr>
        <p:spPr/>
        <p:txBody>
          <a:bodyPr/>
          <a:lstStyle/>
          <a:p>
            <a:pPr marL="0" indent="0">
              <a:buNone/>
            </a:pPr>
            <a:r>
              <a:rPr lang="nl-NL" dirty="0"/>
              <a:t>Deze klacht gaat over een klant die twee dagen geleden een bos bloemen heeft gekocht: “Ze hangen nu al slap en zo’n goedkope bos was het nou ook weer niet!”</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1735626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tappenplan voor effectieve klachtenbehandeling | XL10">
            <a:extLst>
              <a:ext uri="{FF2B5EF4-FFF2-40B4-BE49-F238E27FC236}">
                <a16:creationId xmlns:a16="http://schemas.microsoft.com/office/drawing/2014/main" id="{84F9FE42-D305-46BB-9049-61E88F2FF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982" y="-29046"/>
            <a:ext cx="6539345" cy="609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392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e maak je van je klant een ambassadeur?">
            <a:extLst>
              <a:ext uri="{FF2B5EF4-FFF2-40B4-BE49-F238E27FC236}">
                <a16:creationId xmlns:a16="http://schemas.microsoft.com/office/drawing/2014/main" id="{61592347-425D-4B31-BD5D-B3A05FD0C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073" y="-6927"/>
            <a:ext cx="6130636" cy="6130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02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B40CBF-5105-4AE9-B1AF-BE619E3D77F2}"/>
              </a:ext>
            </a:extLst>
          </p:cNvPr>
          <p:cNvSpPr>
            <a:spLocks noGrp="1"/>
          </p:cNvSpPr>
          <p:nvPr>
            <p:ph type="title"/>
          </p:nvPr>
        </p:nvSpPr>
        <p:spPr/>
        <p:txBody>
          <a:bodyPr/>
          <a:lstStyle/>
          <a:p>
            <a:r>
              <a:rPr lang="nl-NL" dirty="0"/>
              <a:t>Welke rechten hebben consumenten?</a:t>
            </a:r>
          </a:p>
        </p:txBody>
      </p:sp>
      <p:sp>
        <p:nvSpPr>
          <p:cNvPr id="3" name="Tijdelijke aanduiding voor tekst 2">
            <a:extLst>
              <a:ext uri="{FF2B5EF4-FFF2-40B4-BE49-F238E27FC236}">
                <a16:creationId xmlns:a16="http://schemas.microsoft.com/office/drawing/2014/main" id="{F03BD7C7-5872-4980-A8F0-6789CB1FB1BC}"/>
              </a:ext>
            </a:extLst>
          </p:cNvPr>
          <p:cNvSpPr>
            <a:spLocks noGrp="1"/>
          </p:cNvSpPr>
          <p:nvPr>
            <p:ph type="body" idx="1"/>
          </p:nvPr>
        </p:nvSpPr>
        <p:spPr/>
        <p:txBody>
          <a:bodyPr/>
          <a:lstStyle/>
          <a:p>
            <a:r>
              <a:rPr lang="nl-NL" dirty="0"/>
              <a:t>Waarom hebben consumenten rechten en hoe ga je daar mee om én wordt jouw klant jouw ambassadeur?</a:t>
            </a:r>
          </a:p>
        </p:txBody>
      </p:sp>
    </p:spTree>
    <p:extLst>
      <p:ext uri="{BB962C8B-B14F-4D97-AF65-F5344CB8AC3E}">
        <p14:creationId xmlns:p14="http://schemas.microsoft.com/office/powerpoint/2010/main" val="2156144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0F219F-1F27-40E7-B236-EB25558B6BF6}"/>
              </a:ext>
            </a:extLst>
          </p:cNvPr>
          <p:cNvSpPr>
            <a:spLocks noGrp="1"/>
          </p:cNvSpPr>
          <p:nvPr>
            <p:ph type="title"/>
          </p:nvPr>
        </p:nvSpPr>
        <p:spPr/>
        <p:txBody>
          <a:bodyPr/>
          <a:lstStyle/>
          <a:p>
            <a:r>
              <a:rPr lang="nl-NL" dirty="0"/>
              <a:t>Consumentenrecht</a:t>
            </a:r>
          </a:p>
        </p:txBody>
      </p:sp>
      <p:sp>
        <p:nvSpPr>
          <p:cNvPr id="3" name="Tijdelijke aanduiding voor inhoud 2">
            <a:extLst>
              <a:ext uri="{FF2B5EF4-FFF2-40B4-BE49-F238E27FC236}">
                <a16:creationId xmlns:a16="http://schemas.microsoft.com/office/drawing/2014/main" id="{703B024B-9E41-4713-8354-CA4CD4C46E64}"/>
              </a:ext>
            </a:extLst>
          </p:cNvPr>
          <p:cNvSpPr>
            <a:spLocks noGrp="1"/>
          </p:cNvSpPr>
          <p:nvPr>
            <p:ph idx="1"/>
          </p:nvPr>
        </p:nvSpPr>
        <p:spPr/>
        <p:txBody>
          <a:bodyPr/>
          <a:lstStyle/>
          <a:p>
            <a:r>
              <a:rPr lang="nl-NL" dirty="0"/>
              <a:t>Als je iets koopt bij een winkel, bedrijf of handelaar is er sprake van consumentenkoop!</a:t>
            </a:r>
          </a:p>
          <a:p>
            <a:r>
              <a:rPr lang="nl-NL" dirty="0"/>
              <a:t>Bij een consumentenkoop geldt het consumentenrecht</a:t>
            </a:r>
          </a:p>
          <a:p>
            <a:r>
              <a:rPr lang="nl-NL" dirty="0"/>
              <a:t>Niet van toepassing als je iets koopt bij een particulier (b.v. marktplaats)</a:t>
            </a:r>
          </a:p>
          <a:p>
            <a:r>
              <a:rPr lang="nl-NL" dirty="0"/>
              <a:t>Het recht bestaat uit allemaal wetten en regels. Die hoef je natuurlijk niet allemaal te weten, de belangrijkste komen deze les langs</a:t>
            </a:r>
          </a:p>
          <a:p>
            <a:r>
              <a:rPr lang="nl-NL" dirty="0"/>
              <a:t>Waarom is er consumenten recht?</a:t>
            </a:r>
          </a:p>
          <a:p>
            <a:endParaRPr lang="nl-NL" dirty="0"/>
          </a:p>
        </p:txBody>
      </p:sp>
    </p:spTree>
    <p:extLst>
      <p:ext uri="{BB962C8B-B14F-4D97-AF65-F5344CB8AC3E}">
        <p14:creationId xmlns:p14="http://schemas.microsoft.com/office/powerpoint/2010/main" val="607416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C1D113-109C-4195-82DF-0FA5456C37F5}"/>
              </a:ext>
            </a:extLst>
          </p:cNvPr>
          <p:cNvSpPr>
            <a:spLocks noGrp="1"/>
          </p:cNvSpPr>
          <p:nvPr>
            <p:ph type="title"/>
          </p:nvPr>
        </p:nvSpPr>
        <p:spPr>
          <a:xfrm>
            <a:off x="1454238" y="858982"/>
            <a:ext cx="9407725" cy="2785098"/>
          </a:xfrm>
        </p:spPr>
        <p:txBody>
          <a:bodyPr>
            <a:normAutofit fontScale="90000"/>
          </a:bodyPr>
          <a:lstStyle/>
          <a:p>
            <a:r>
              <a:rPr lang="nl-NL" dirty="0"/>
              <a:t>Bij consumentenrecht wordt de koper gezien als ‘zwakke’ partij en moet worden beschermd. </a:t>
            </a:r>
            <a:br>
              <a:rPr lang="nl-NL" dirty="0"/>
            </a:br>
            <a:r>
              <a:rPr lang="nl-NL" dirty="0"/>
              <a:t>De verkoper weet meer van het product</a:t>
            </a:r>
            <a:br>
              <a:rPr lang="nl-NL" dirty="0"/>
            </a:br>
            <a:endParaRPr lang="nl-NL" dirty="0"/>
          </a:p>
        </p:txBody>
      </p:sp>
      <p:sp>
        <p:nvSpPr>
          <p:cNvPr id="3" name="Tijdelijke aanduiding voor tekst 2">
            <a:extLst>
              <a:ext uri="{FF2B5EF4-FFF2-40B4-BE49-F238E27FC236}">
                <a16:creationId xmlns:a16="http://schemas.microsoft.com/office/drawing/2014/main" id="{E5927DE0-5A3F-41BC-B03D-9F91B6F4556D}"/>
              </a:ext>
            </a:extLst>
          </p:cNvPr>
          <p:cNvSpPr>
            <a:spLocks noGrp="1"/>
          </p:cNvSpPr>
          <p:nvPr>
            <p:ph type="body" idx="1"/>
          </p:nvPr>
        </p:nvSpPr>
        <p:spPr/>
        <p:txBody>
          <a:bodyPr/>
          <a:lstStyle/>
          <a:p>
            <a:r>
              <a:rPr lang="nl-NL" dirty="0"/>
              <a:t>Daarom zijn er regels in het belang van de koper</a:t>
            </a:r>
          </a:p>
        </p:txBody>
      </p:sp>
    </p:spTree>
    <p:extLst>
      <p:ext uri="{BB962C8B-B14F-4D97-AF65-F5344CB8AC3E}">
        <p14:creationId xmlns:p14="http://schemas.microsoft.com/office/powerpoint/2010/main" val="966513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hlinkClick r:id="rId2"/>
            <a:extLst>
              <a:ext uri="{FF2B5EF4-FFF2-40B4-BE49-F238E27FC236}">
                <a16:creationId xmlns:a16="http://schemas.microsoft.com/office/drawing/2014/main" id="{62C05979-6F27-4101-83D6-383913CD39A7}"/>
              </a:ext>
            </a:extLst>
          </p:cNvPr>
          <p:cNvPicPr>
            <a:picLocks noChangeAspect="1"/>
          </p:cNvPicPr>
          <p:nvPr/>
        </p:nvPicPr>
        <p:blipFill rotWithShape="1">
          <a:blip r:embed="rId3"/>
          <a:srcRect l="12387" t="22814" r="45568" b="29948"/>
          <a:stretch/>
        </p:blipFill>
        <p:spPr>
          <a:xfrm>
            <a:off x="1259663" y="0"/>
            <a:ext cx="9672673" cy="6109855"/>
          </a:xfrm>
          <a:prstGeom prst="rect">
            <a:avLst/>
          </a:prstGeom>
        </p:spPr>
      </p:pic>
    </p:spTree>
    <p:extLst>
      <p:ext uri="{BB962C8B-B14F-4D97-AF65-F5344CB8AC3E}">
        <p14:creationId xmlns:p14="http://schemas.microsoft.com/office/powerpoint/2010/main" val="3608950395"/>
      </p:ext>
    </p:extLst>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faultSectionNames xmlns="2df53535-01ae-4b4b-a0f4-c4d5e39e5b43" xsi:nil="true"/>
    <Is_Collaboration_Space_Locked xmlns="2df53535-01ae-4b4b-a0f4-c4d5e39e5b43" xsi:nil="true"/>
    <FolderType xmlns="2df53535-01ae-4b4b-a0f4-c4d5e39e5b43" xsi:nil="true"/>
    <Teachers xmlns="2df53535-01ae-4b4b-a0f4-c4d5e39e5b43">
      <UserInfo>
        <DisplayName/>
        <AccountId xsi:nil="true"/>
        <AccountType/>
      </UserInfo>
    </Teachers>
    <NotebookType xmlns="2df53535-01ae-4b4b-a0f4-c4d5e39e5b43" xsi:nil="true"/>
    <TeamsChannelId xmlns="2df53535-01ae-4b4b-a0f4-c4d5e39e5b43" xsi:nil="true"/>
    <Invited_Teachers xmlns="2df53535-01ae-4b4b-a0f4-c4d5e39e5b43" xsi:nil="true"/>
    <Invited_Students xmlns="2df53535-01ae-4b4b-a0f4-c4d5e39e5b43" xsi:nil="true"/>
    <IsNotebookLocked xmlns="2df53535-01ae-4b4b-a0f4-c4d5e39e5b43" xsi:nil="true"/>
    <CultureName xmlns="2df53535-01ae-4b4b-a0f4-c4d5e39e5b43" xsi:nil="true"/>
    <Owner xmlns="2df53535-01ae-4b4b-a0f4-c4d5e39e5b43">
      <UserInfo>
        <DisplayName/>
        <AccountId xsi:nil="true"/>
        <AccountType/>
      </UserInfo>
    </Owner>
    <Distribution_Groups xmlns="2df53535-01ae-4b4b-a0f4-c4d5e39e5b43" xsi:nil="true"/>
    <AppVersion xmlns="2df53535-01ae-4b4b-a0f4-c4d5e39e5b43" xsi:nil="true"/>
    <Students xmlns="2df53535-01ae-4b4b-a0f4-c4d5e39e5b43">
      <UserInfo>
        <DisplayName/>
        <AccountId xsi:nil="true"/>
        <AccountType/>
      </UserInfo>
    </Students>
    <Student_Groups xmlns="2df53535-01ae-4b4b-a0f4-c4d5e39e5b43">
      <UserInfo>
        <DisplayName/>
        <AccountId xsi:nil="true"/>
        <AccountType/>
      </UserInfo>
    </Student_Groups>
    <Math_Settings xmlns="2df53535-01ae-4b4b-a0f4-c4d5e39e5b43" xsi:nil="true"/>
    <Templates xmlns="2df53535-01ae-4b4b-a0f4-c4d5e39e5b43" xsi:nil="true"/>
    <LMS_Mappings xmlns="2df53535-01ae-4b4b-a0f4-c4d5e39e5b43" xsi:nil="true"/>
    <Self_Registration_Enabled xmlns="2df53535-01ae-4b4b-a0f4-c4d5e39e5b43" xsi:nil="true"/>
    <Has_Teacher_Only_SectionGroup xmlns="2df53535-01ae-4b4b-a0f4-c4d5e39e5b4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465A10D4257F4183CEB6CA74DFE1E4" ma:contentTypeVersion="34" ma:contentTypeDescription="Een nieuw document maken." ma:contentTypeScope="" ma:versionID="1db5bc38ec9d99959d659a4b6e1e7bdc">
  <xsd:schema xmlns:xsd="http://www.w3.org/2001/XMLSchema" xmlns:xs="http://www.w3.org/2001/XMLSchema" xmlns:p="http://schemas.microsoft.com/office/2006/metadata/properties" xmlns:ns3="2df53535-01ae-4b4b-a0f4-c4d5e39e5b43" xmlns:ns4="e1d6d28f-7880-425a-a0b0-72aee810682b" targetNamespace="http://schemas.microsoft.com/office/2006/metadata/properties" ma:root="true" ma:fieldsID="e2380771a445d9e61856e8fb6cb770ee" ns3:_="" ns4:_="">
    <xsd:import namespace="2df53535-01ae-4b4b-a0f4-c4d5e39e5b43"/>
    <xsd:import namespace="e1d6d28f-7880-425a-a0b0-72aee810682b"/>
    <xsd:element name="properties">
      <xsd:complexType>
        <xsd:sequence>
          <xsd:element name="documentManagement">
            <xsd:complexType>
              <xsd:all>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f53535-01ae-4b4b-a0f4-c4d5e39e5b43"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Location" ma:index="38" nillable="true" ma:displayName="Location" ma:internalName="MediaServiceLocation" ma:readOnly="true">
      <xsd:simpleType>
        <xsd:restriction base="dms:Text"/>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MediaLengthInSeconds" ma:index="4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d6d28f-7880-425a-a0b0-72aee810682b" elementFormDefault="qualified">
    <xsd:import namespace="http://schemas.microsoft.com/office/2006/documentManagement/types"/>
    <xsd:import namespace="http://schemas.microsoft.com/office/infopath/2007/PartnerControls"/>
    <xsd:element name="SharedWithUsers" ma:index="2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Gedeeld met details" ma:internalName="SharedWithDetails" ma:readOnly="true">
      <xsd:simpleType>
        <xsd:restriction base="dms:Note">
          <xsd:maxLength value="255"/>
        </xsd:restriction>
      </xsd:simpleType>
    </xsd:element>
    <xsd:element name="SharingHintHash" ma:index="3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5090E1-FB2E-4241-A274-17B1159B87EC}">
  <ds:schemaRefs>
    <ds:schemaRef ds:uri="http://schemas.microsoft.com/sharepoint/v3/contenttype/forms"/>
  </ds:schemaRefs>
</ds:datastoreItem>
</file>

<file path=customXml/itemProps2.xml><?xml version="1.0" encoding="utf-8"?>
<ds:datastoreItem xmlns:ds="http://schemas.openxmlformats.org/officeDocument/2006/customXml" ds:itemID="{94DF5FE3-4E21-4C31-A78A-D6E8565EC4CC}">
  <ds:schemaRefs>
    <ds:schemaRef ds:uri="http://purl.org/dc/terms/"/>
    <ds:schemaRef ds:uri="http://schemas.microsoft.com/office/2006/documentManagement/types"/>
    <ds:schemaRef ds:uri="http://schemas.openxmlformats.org/package/2006/metadata/core-properties"/>
    <ds:schemaRef ds:uri="http://purl.org/dc/elements/1.1/"/>
    <ds:schemaRef ds:uri="e1d6d28f-7880-425a-a0b0-72aee810682b"/>
    <ds:schemaRef ds:uri="http://schemas.microsoft.com/office/infopath/2007/PartnerControls"/>
    <ds:schemaRef ds:uri="2df53535-01ae-4b4b-a0f4-c4d5e39e5b43"/>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2B43C08-AE8A-4F31-9918-4DCADBF65C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f53535-01ae-4b4b-a0f4-c4d5e39e5b43"/>
    <ds:schemaRef ds:uri="e1d6d28f-7880-425a-a0b0-72aee81068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TM10001114[[fn=Galerie]]</Template>
  <TotalTime>954</TotalTime>
  <Words>769</Words>
  <Application>Microsoft Office PowerPoint</Application>
  <PresentationFormat>Breedbeeld</PresentationFormat>
  <Paragraphs>104</Paragraphs>
  <Slides>37</Slides>
  <Notes>0</Notes>
  <HiddenSlides>0</HiddenSlides>
  <MMClips>2</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37</vt:i4>
      </vt:variant>
    </vt:vector>
  </HeadingPairs>
  <TitlesOfParts>
    <vt:vector size="41" baseType="lpstr">
      <vt:lpstr>Arial</vt:lpstr>
      <vt:lpstr>Calibri</vt:lpstr>
      <vt:lpstr>Gill Sans MT</vt:lpstr>
      <vt:lpstr>Galerie</vt:lpstr>
      <vt:lpstr>Consumentenrecht</vt:lpstr>
      <vt:lpstr>PowerPoint-presentatie</vt:lpstr>
      <vt:lpstr>PowerPoint-presentatie</vt:lpstr>
      <vt:lpstr>PowerPoint-presentatie</vt:lpstr>
      <vt:lpstr>PowerPoint-presentatie</vt:lpstr>
      <vt:lpstr>Welke rechten hebben consumenten?</vt:lpstr>
      <vt:lpstr>Consumentenrecht</vt:lpstr>
      <vt:lpstr>Bij consumentenrecht wordt de koper gezien als ‘zwakke’ partij en moet worden beschermd.  De verkoper weet meer van het product </vt:lpstr>
      <vt:lpstr>PowerPoint-presentatie</vt:lpstr>
      <vt:lpstr>Warenwet</vt:lpstr>
      <vt:lpstr>PowerPoint-presentatie</vt:lpstr>
      <vt:lpstr>PowerPoint-presentatie</vt:lpstr>
      <vt:lpstr>PowerPoint-presentatie</vt:lpstr>
      <vt:lpstr>Voorbeelden recall speelgoed (terug roep)</vt:lpstr>
      <vt:lpstr>Wet koop op afstand</vt:lpstr>
      <vt:lpstr>Algemene voorwaarden</vt:lpstr>
      <vt:lpstr>Vraag: wat is het verschil in recht tussen online kopen of in een winkel?</vt:lpstr>
      <vt:lpstr>Antwoord verschil online of winkel </vt:lpstr>
      <vt:lpstr>Wet van Colportage </vt:lpstr>
      <vt:lpstr>PowerPoint-presentatie</vt:lpstr>
      <vt:lpstr>PowerPoint-presentatie</vt:lpstr>
      <vt:lpstr>PowerPoint-presentatie</vt:lpstr>
      <vt:lpstr>Colportage</vt:lpstr>
      <vt:lpstr>Wet product aansprakelijkheid</vt:lpstr>
      <vt:lpstr>PowerPoint-presentatie</vt:lpstr>
      <vt:lpstr>Voorbeelden product aansprakelijkheid</vt:lpstr>
      <vt:lpstr>PowerPoint-presentatie</vt:lpstr>
      <vt:lpstr>Vraag ter controle</vt:lpstr>
      <vt:lpstr>Vraag: Is ruilen in een winkel een recht of een service?</vt:lpstr>
      <vt:lpstr>Tenzij……..</vt:lpstr>
      <vt:lpstr>Wat doe je bij een klacht?</vt:lpstr>
      <vt:lpstr>PowerPoint-presentatie</vt:lpstr>
      <vt:lpstr>Consumenten belangen organisaties</vt:lpstr>
      <vt:lpstr>PowerPoint-presentatie</vt:lpstr>
      <vt:lpstr>Heb je wel eens te maken gehad met een klagende  of boze  klant?</vt:lpstr>
      <vt:lpstr>De stappen</vt:lpstr>
      <vt:lpstr>Casus / 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Winkel formules</dc:title>
  <dc:creator>Edgar Voortman</dc:creator>
  <cp:lastModifiedBy>Edgar Voortman</cp:lastModifiedBy>
  <cp:revision>92</cp:revision>
  <dcterms:created xsi:type="dcterms:W3CDTF">2021-09-16T19:00:47Z</dcterms:created>
  <dcterms:modified xsi:type="dcterms:W3CDTF">2021-10-14T23:13:33Z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0x010100D7465A10D4257F4183CEB6CA74DFE1E4</vt:lpwstr>
  </property>
</Properties>
</file>